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77" r:id="rId5"/>
    <p:sldId id="268" r:id="rId6"/>
    <p:sldId id="264" r:id="rId7"/>
    <p:sldId id="266" r:id="rId8"/>
    <p:sldId id="270" r:id="rId9"/>
    <p:sldId id="271" r:id="rId10"/>
    <p:sldId id="262" r:id="rId11"/>
    <p:sldId id="274" r:id="rId12"/>
    <p:sldId id="273" r:id="rId13"/>
    <p:sldId id="278" r:id="rId14"/>
    <p:sldId id="282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8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846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15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3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63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68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78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2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3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4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6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9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7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4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5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3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7F396B8-123A-4BC1-B116-B2D7B3C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0E332CA-736D-407D-AEF0-C7D9FEA004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CH" dirty="0">
                <a:highlight>
                  <a:srgbClr val="FFFF00"/>
                </a:highlight>
              </a:rPr>
              <a:t>Olivia </a:t>
            </a:r>
            <a:r>
              <a:rPr lang="it-CH" dirty="0" err="1">
                <a:highlight>
                  <a:srgbClr val="FFFF00"/>
                </a:highlight>
              </a:rPr>
              <a:t>rodrigo</a:t>
            </a:r>
            <a:r>
              <a:rPr lang="it-CH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039BF0-2E4A-4D17-943D-5346DB4B2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CH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Cantante e attrice statunitense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84B6C8-3049-D1B5-D979-DD583EF8C3C6}"/>
              </a:ext>
            </a:extLst>
          </p:cNvPr>
          <p:cNvSpPr txBox="1"/>
          <p:nvPr/>
        </p:nvSpPr>
        <p:spPr>
          <a:xfrm>
            <a:off x="6231988" y="5187883"/>
            <a:ext cx="239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>
                <a:highlight>
                  <a:srgbClr val="FFFF00"/>
                </a:highlight>
              </a:rPr>
              <a:t>ARIANNE – 2B 2022</a:t>
            </a:r>
          </a:p>
        </p:txBody>
      </p:sp>
    </p:spTree>
    <p:extLst>
      <p:ext uri="{BB962C8B-B14F-4D97-AF65-F5344CB8AC3E}">
        <p14:creationId xmlns:p14="http://schemas.microsoft.com/office/powerpoint/2010/main" val="4128916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65346-723C-4922-96D8-3A378D7CB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 err="1">
                <a:solidFill>
                  <a:schemeClr val="accent6">
                    <a:lumMod val="50000"/>
                  </a:schemeClr>
                </a:solidFill>
                <a:latin typeface="Broadway" panose="04040905080B02020502" pitchFamily="82" charset="0"/>
              </a:rPr>
              <a:t>sour</a:t>
            </a:r>
            <a:endParaRPr lang="it-CH" dirty="0">
              <a:solidFill>
                <a:schemeClr val="accent6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39646E-60B8-443C-8D04-413CA6CCD2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CH" dirty="0"/>
              <a:t>Il suo primo album</a:t>
            </a:r>
          </a:p>
        </p:txBody>
      </p:sp>
    </p:spTree>
    <p:extLst>
      <p:ext uri="{BB962C8B-B14F-4D97-AF65-F5344CB8AC3E}">
        <p14:creationId xmlns:p14="http://schemas.microsoft.com/office/powerpoint/2010/main" val="41967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99899-8166-499C-A899-3FF53BA0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introduzione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Segnaposto immagine 5" descr="Immagine che contiene persona, abbigliamento&#10;&#10;Descrizione generata automaticamente">
            <a:extLst>
              <a:ext uri="{FF2B5EF4-FFF2-40B4-BE49-F238E27FC236}">
                <a16:creationId xmlns:a16="http://schemas.microsoft.com/office/drawing/2014/main" id="{FB35506F-ABA6-419F-8F3D-BA33442DD5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872" r="2872"/>
          <a:stretch/>
        </p:blipFill>
        <p:spPr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FEFD2D-463E-47E0-B61A-3AFD8428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367092"/>
            <a:ext cx="6672887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Sour è </a:t>
            </a:r>
            <a:r>
              <a:rPr lang="en-US" dirty="0" err="1"/>
              <a:t>il</a:t>
            </a:r>
            <a:r>
              <a:rPr lang="en-US" dirty="0"/>
              <a:t> primo album in studio </a:t>
            </a:r>
            <a:r>
              <a:rPr lang="en-US" dirty="0" err="1"/>
              <a:t>della</a:t>
            </a:r>
            <a:r>
              <a:rPr lang="en-US" dirty="0"/>
              <a:t> cantante </a:t>
            </a:r>
            <a:r>
              <a:rPr lang="en-US" dirty="0" err="1"/>
              <a:t>statunitense</a:t>
            </a:r>
            <a:r>
              <a:rPr lang="en-US" dirty="0"/>
              <a:t> Olivia Rodrigo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- </a:t>
            </a:r>
            <a:r>
              <a:rPr lang="en-US" dirty="0" err="1"/>
              <a:t>pubblicato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21 </a:t>
            </a:r>
            <a:r>
              <a:rPr lang="en-US" dirty="0" err="1"/>
              <a:t>maggio</a:t>
            </a:r>
            <a:r>
              <a:rPr lang="en-US" dirty="0"/>
              <a:t> 2021</a:t>
            </a:r>
            <a:r>
              <a:rPr lang="it-IT" dirty="0"/>
              <a:t>2021 su etichetta discografica </a:t>
            </a:r>
            <a:r>
              <a:rPr lang="it-IT" dirty="0" err="1"/>
              <a:t>Geffen</a:t>
            </a:r>
            <a:r>
              <a:rPr lang="it-IT" dirty="0"/>
              <a:t> </a:t>
            </a:r>
            <a:r>
              <a:rPr lang="it-IT" dirty="0" err="1"/>
              <a:t>Records</a:t>
            </a:r>
            <a:r>
              <a:rPr lang="it-IT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2E7F7BF4-39FB-468C-98FB-5C8AAEDA4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5" r="29963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magine 4" descr="Immagine che contiene sipario&#10;&#10;Descrizione generata automaticamente">
            <a:extLst>
              <a:ext uri="{FF2B5EF4-FFF2-40B4-BE49-F238E27FC236}">
                <a16:creationId xmlns:a16="http://schemas.microsoft.com/office/drawing/2014/main" id="{34A0EA86-E66F-41C2-BEB5-CB85ED063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6" r="15810" b="-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magine 6" descr="Immagine che contiene scena, palcoscenico, persona, interni&#10;&#10;Descrizione generata automaticamente">
            <a:extLst>
              <a:ext uri="{FF2B5EF4-FFF2-40B4-BE49-F238E27FC236}">
                <a16:creationId xmlns:a16="http://schemas.microsoft.com/office/drawing/2014/main" id="{A0E4F1A0-EB4D-4A84-A9DD-66E302796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8" r="14785" b="-3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CDBD86D-5D77-4DA1-8390-CE1F489F27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702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magine 2" descr="Immagine che contiene persona, palcoscenico, scena, folla&#10;&#10;Descrizione generata automaticamente">
            <a:extLst>
              <a:ext uri="{FF2B5EF4-FFF2-40B4-BE49-F238E27FC236}">
                <a16:creationId xmlns:a16="http://schemas.microsoft.com/office/drawing/2014/main" id="{922DD6E9-722A-4F5D-A71C-9F1F26C52A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26" r="19416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978E9-F783-41C9-96E6-EB0FE8BCB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4755"/>
            <a:ext cx="8689976" cy="2021304"/>
          </a:xfrm>
        </p:spPr>
        <p:txBody>
          <a:bodyPr>
            <a:normAutofit/>
          </a:bodyPr>
          <a:lstStyle/>
          <a:p>
            <a:r>
              <a:rPr lang="it-CH" sz="3600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La classifica delle CANZONI più ascoltate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F0A88D-E578-446D-9C83-582E915B0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4385" y="2248873"/>
            <a:ext cx="9308415" cy="3641789"/>
          </a:xfrm>
        </p:spPr>
        <p:txBody>
          <a:bodyPr>
            <a:normAutofit lnSpcReduction="10000"/>
          </a:bodyPr>
          <a:lstStyle/>
          <a:p>
            <a:pPr marL="457200" indent="-457200" algn="l">
              <a:buAutoNum type="arabicPeriod"/>
            </a:pPr>
            <a:r>
              <a:rPr lang="it-CH" dirty="0" err="1"/>
              <a:t>Brutal</a:t>
            </a:r>
            <a:r>
              <a:rPr lang="it-CH" dirty="0"/>
              <a:t>				</a:t>
            </a:r>
            <a:r>
              <a:rPr lang="it-CH" dirty="0">
                <a:solidFill>
                  <a:schemeClr val="tx1">
                    <a:lumMod val="95000"/>
                    <a:lumOff val="5000"/>
                  </a:schemeClr>
                </a:solidFill>
              </a:rPr>
              <a:t>8. </a:t>
            </a:r>
            <a:r>
              <a:rPr lang="it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happier</a:t>
            </a:r>
            <a:endParaRPr lang="it-CH" dirty="0"/>
          </a:p>
          <a:p>
            <a:pPr marL="457200" indent="-457200" algn="l">
              <a:buAutoNum type="arabicPeriod"/>
            </a:pPr>
            <a:r>
              <a:rPr lang="it-CH" dirty="0" err="1"/>
              <a:t>Traitor</a:t>
            </a:r>
            <a:r>
              <a:rPr lang="it-CH" dirty="0"/>
              <a:t>				</a:t>
            </a:r>
            <a:r>
              <a:rPr lang="it-CH" dirty="0">
                <a:solidFill>
                  <a:schemeClr val="tx1">
                    <a:lumMod val="95000"/>
                    <a:lumOff val="5000"/>
                  </a:schemeClr>
                </a:solidFill>
              </a:rPr>
              <a:t>9. </a:t>
            </a:r>
            <a:r>
              <a:rPr lang="it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jelousy</a:t>
            </a:r>
            <a:r>
              <a:rPr lang="it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jelousy</a:t>
            </a:r>
            <a:endParaRPr lang="it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it-CH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  </a:t>
            </a:r>
            <a:r>
              <a:rPr lang="it-CH" dirty="0"/>
              <a:t>Drivers </a:t>
            </a:r>
            <a:r>
              <a:rPr lang="it-CH" dirty="0" err="1"/>
              <a:t>license</a:t>
            </a:r>
            <a:r>
              <a:rPr lang="it-CH" dirty="0"/>
              <a:t>			</a:t>
            </a:r>
            <a:r>
              <a:rPr lang="it-CH" dirty="0">
                <a:solidFill>
                  <a:schemeClr val="tx1"/>
                </a:solidFill>
              </a:rPr>
              <a:t>10. </a:t>
            </a:r>
            <a:r>
              <a:rPr lang="it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favorite crime</a:t>
            </a:r>
            <a:endParaRPr lang="it-CH" dirty="0"/>
          </a:p>
          <a:p>
            <a:pPr marL="457200" indent="-457200" algn="l">
              <a:buAutoNum type="arabicPeriod"/>
            </a:pPr>
            <a:r>
              <a:rPr lang="it-CH" dirty="0"/>
              <a:t>1 step </a:t>
            </a:r>
            <a:r>
              <a:rPr lang="it-CH" dirty="0" err="1"/>
              <a:t>forward</a:t>
            </a:r>
            <a:r>
              <a:rPr lang="it-CH" dirty="0"/>
              <a:t>, 3 steps b…	</a:t>
            </a:r>
            <a:r>
              <a:rPr lang="it-CH" dirty="0">
                <a:solidFill>
                  <a:schemeClr val="tx1"/>
                </a:solidFill>
              </a:rPr>
              <a:t>11. </a:t>
            </a:r>
            <a:r>
              <a:rPr lang="it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hope</a:t>
            </a:r>
            <a:r>
              <a:rPr lang="it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</a:t>
            </a:r>
            <a:r>
              <a:rPr lang="it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</a:t>
            </a:r>
            <a:endParaRPr lang="it-CH" dirty="0"/>
          </a:p>
          <a:p>
            <a:pPr marL="457200" indent="-457200" algn="l">
              <a:buAutoNum type="arabicPeriod"/>
            </a:pPr>
            <a:r>
              <a:rPr lang="it-CH" dirty="0" err="1"/>
              <a:t>Deja</a:t>
            </a:r>
            <a:r>
              <a:rPr lang="it-CH" dirty="0"/>
              <a:t> vu</a:t>
            </a:r>
          </a:p>
          <a:p>
            <a:pPr marL="457200" indent="-457200" algn="l">
              <a:buAutoNum type="arabicPeriod"/>
            </a:pPr>
            <a:r>
              <a:rPr lang="it-CH" dirty="0"/>
              <a:t>Good 4 u</a:t>
            </a:r>
          </a:p>
          <a:p>
            <a:pPr marL="457200" indent="-457200" algn="l">
              <a:buAutoNum type="arabicPeriod"/>
            </a:pPr>
            <a:r>
              <a:rPr lang="it-CH" dirty="0" err="1"/>
              <a:t>Enough</a:t>
            </a:r>
            <a:r>
              <a:rPr lang="it-CH" dirty="0"/>
              <a:t> for </a:t>
            </a:r>
            <a:r>
              <a:rPr lang="it-CH" dirty="0" err="1"/>
              <a:t>you</a:t>
            </a:r>
            <a:r>
              <a:rPr lang="it-CH" dirty="0"/>
              <a:t> </a:t>
            </a:r>
          </a:p>
          <a:p>
            <a:pPr algn="l"/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5294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4E9E4F-AF3F-4281-A79C-532A8F86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curiosità</a:t>
            </a:r>
          </a:p>
        </p:txBody>
      </p:sp>
      <p:pic>
        <p:nvPicPr>
          <p:cNvPr id="6" name="Segnaposto contenuto 5" descr="Immagine che contiene persona, esterni, posando&#10;&#10;Descrizione generata automaticamente">
            <a:extLst>
              <a:ext uri="{FF2B5EF4-FFF2-40B4-BE49-F238E27FC236}">
                <a16:creationId xmlns:a16="http://schemas.microsoft.com/office/drawing/2014/main" id="{CDA4C6DD-17B0-4130-B559-AA8DB87C91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87206" y="609600"/>
            <a:ext cx="5181600" cy="518160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994F94-6AA9-4628-9B5D-AEE4284B1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CH" dirty="0"/>
          </a:p>
          <a:p>
            <a:r>
              <a:rPr lang="it-IT" dirty="0"/>
              <a:t>Rodrigo ha citato Lorde e Taylor Swift come suoi idoli e maggiori ispirazioni musicali. In particolare, di Swift si è definita «la sua più grande fan del mondo intero».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99919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462D10-5708-4308-A0A2-7A293444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FINE, SPERO CHE LA PRESENTAZIONE VI SIA PIACIUTA!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27557A7-C312-48AB-B38A-A25EE773C2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44818" y="2214694"/>
            <a:ext cx="456564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115347-A287-4B06-80BF-3FD198C55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366" y="697584"/>
            <a:ext cx="10185844" cy="3395051"/>
          </a:xfrm>
        </p:spPr>
        <p:txBody>
          <a:bodyPr>
            <a:normAutofit/>
          </a:bodyPr>
          <a:lstStyle/>
          <a:p>
            <a:pPr algn="l"/>
            <a:r>
              <a:rPr lang="it-CH" sz="4000" dirty="0"/>
              <a:t>Indice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-biografia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-crescita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olivia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e la sua famiglia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-carriera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-GRAMMY E PREMI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-LE SUE CANZONI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-HIGH SCHOOL MUSICAL LA SERIE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-SOUR (introduzione)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-classifica delle canzoni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piu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ascoltate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CURIOSITà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-VIDEO</a:t>
            </a:r>
            <a:b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endParaRPr lang="it-CH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DBBB9B-9987-4F6B-AC49-610239EAE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233" y="1812760"/>
            <a:ext cx="8689976" cy="831049"/>
          </a:xfrm>
        </p:spPr>
        <p:txBody>
          <a:bodyPr>
            <a:normAutofit/>
          </a:bodyPr>
          <a:lstStyle/>
          <a:p>
            <a:endParaRPr lang="it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60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99FA98-6C0B-4BE9-A2AC-CB347D4B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3893976" cy="1596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biografia</a:t>
            </a:r>
            <a:endParaRPr lang="en-US" dirty="0"/>
          </a:p>
        </p:txBody>
      </p:sp>
      <p:pic>
        <p:nvPicPr>
          <p:cNvPr id="6" name="Segnaposto contenuto 5" descr="Immagine che contiene albero, esterni, strada, palma&#10;&#10;Descrizione generata automaticamente">
            <a:extLst>
              <a:ext uri="{FF2B5EF4-FFF2-40B4-BE49-F238E27FC236}">
                <a16:creationId xmlns:a16="http://schemas.microsoft.com/office/drawing/2014/main" id="{D558E060-76C6-4F9C-9220-3249F19757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1234315"/>
            <a:ext cx="6199187" cy="3932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B9DB2A-F3B7-4CF2-93D3-3378A87BE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367092"/>
            <a:ext cx="3893978" cy="34241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-</a:t>
            </a:r>
            <a:r>
              <a:rPr lang="it-IT" dirty="0"/>
              <a:t>Olivia Isabel Rodrigo è una cantautrice e attrice statunitense</a:t>
            </a:r>
          </a:p>
          <a:p>
            <a:r>
              <a:rPr lang="it-IT" dirty="0"/>
              <a:t>-</a:t>
            </a:r>
            <a:r>
              <a:rPr lang="en-US" dirty="0"/>
              <a:t>NATA A MURRIETA IL 20 FEBBRAIO 2003</a:t>
            </a:r>
          </a:p>
          <a:p>
            <a:r>
              <a:rPr lang="en-US" dirty="0"/>
              <a:t>-</a:t>
            </a:r>
            <a:r>
              <a:rPr lang="en-US" dirty="0" err="1"/>
              <a:t>Altezza</a:t>
            </a:r>
            <a:r>
              <a:rPr lang="en-US" dirty="0"/>
              <a:t> 1,65</a:t>
            </a:r>
          </a:p>
          <a:p>
            <a:r>
              <a:rPr lang="en-US" dirty="0"/>
              <a:t>-ha </a:t>
            </a:r>
            <a:r>
              <a:rPr lang="en-US" dirty="0" err="1"/>
              <a:t>origini</a:t>
            </a:r>
            <a:r>
              <a:rPr lang="en-US" dirty="0"/>
              <a:t> </a:t>
            </a:r>
            <a:r>
              <a:rPr lang="en-US" dirty="0" err="1"/>
              <a:t>filippine</a:t>
            </a:r>
            <a:r>
              <a:rPr lang="en-US" dirty="0"/>
              <a:t>, </a:t>
            </a:r>
            <a:r>
              <a:rPr lang="en-US" dirty="0" err="1"/>
              <a:t>irlandesi</a:t>
            </a:r>
            <a:r>
              <a:rPr lang="en-US" dirty="0"/>
              <a:t> e </a:t>
            </a:r>
            <a:r>
              <a:rPr lang="en-US" dirty="0" err="1"/>
              <a:t>tedesche</a:t>
            </a:r>
            <a:endParaRPr lang="en-US" dirty="0"/>
          </a:p>
          <a:p>
            <a:r>
              <a:rPr lang="en-US" dirty="0"/>
              <a:t>-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00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987E9-D519-44CD-AE2D-5A10DBF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57" y="916944"/>
            <a:ext cx="2654374" cy="1537251"/>
          </a:xfrm>
        </p:spPr>
        <p:txBody>
          <a:bodyPr/>
          <a:lstStyle/>
          <a:p>
            <a:r>
              <a:rPr lang="it-CH" dirty="0"/>
              <a:t>CRESCITA</a:t>
            </a:r>
          </a:p>
        </p:txBody>
      </p:sp>
      <p:pic>
        <p:nvPicPr>
          <p:cNvPr id="6" name="Segnaposto contenuto 5" descr="Immagine che contiene erba, esterni, natura, pianta&#10;&#10;Descrizione generata automaticamente">
            <a:extLst>
              <a:ext uri="{FF2B5EF4-FFF2-40B4-BE49-F238E27FC236}">
                <a16:creationId xmlns:a16="http://schemas.microsoft.com/office/drawing/2014/main" id="{44DEC496-F464-4F52-A803-46E37049E9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3900" y="1685570"/>
            <a:ext cx="6199187" cy="348686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C23DA2-8EA9-4FF5-82F5-FC59D8A7E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1896" y="2709822"/>
            <a:ext cx="3935689" cy="3158348"/>
          </a:xfrm>
        </p:spPr>
        <p:txBody>
          <a:bodyPr/>
          <a:lstStyle/>
          <a:p>
            <a:r>
              <a:rPr lang="it-CH" dirty="0"/>
              <a:t>È CRESCIUTA a </a:t>
            </a:r>
            <a:r>
              <a:rPr lang="it-CH" dirty="0" err="1"/>
              <a:t>temecula</a:t>
            </a:r>
            <a:r>
              <a:rPr lang="it-CH" dirty="0"/>
              <a:t>, in </a:t>
            </a:r>
            <a:r>
              <a:rPr lang="it-CH" dirty="0" err="1"/>
              <a:t>california</a:t>
            </a:r>
            <a:endParaRPr lang="it-CH" dirty="0"/>
          </a:p>
          <a:p>
            <a:r>
              <a:rPr lang="it-CH" dirty="0"/>
              <a:t>Nel 2016 si trasferisce a </a:t>
            </a:r>
            <a:r>
              <a:rPr lang="it-CH" dirty="0" err="1"/>
              <a:t>los</a:t>
            </a:r>
            <a:r>
              <a:rPr lang="it-CH" dirty="0"/>
              <a:t> </a:t>
            </a:r>
            <a:r>
              <a:rPr lang="it-CH" dirty="0" err="1"/>
              <a:t>angeles</a:t>
            </a:r>
            <a:r>
              <a:rPr lang="it-CH" dirty="0"/>
              <a:t> dopo aver ricevuto la parte di </a:t>
            </a:r>
            <a:r>
              <a:rPr lang="it-CH" dirty="0" err="1"/>
              <a:t>paige</a:t>
            </a:r>
            <a:r>
              <a:rPr lang="it-CH" dirty="0"/>
              <a:t> </a:t>
            </a:r>
            <a:r>
              <a:rPr lang="it-IT" dirty="0" err="1"/>
              <a:t>Olvera</a:t>
            </a:r>
            <a:r>
              <a:rPr lang="it-IT" dirty="0"/>
              <a:t> nella serie televisiva </a:t>
            </a:r>
            <a:r>
              <a:rPr lang="it-IT" dirty="0" err="1"/>
              <a:t>Bizaardvark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38403637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057F5D-AE2F-4AD5-8498-CFB8A6C7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599"/>
            <a:ext cx="3935688" cy="2372139"/>
          </a:xfrm>
        </p:spPr>
        <p:txBody>
          <a:bodyPr/>
          <a:lstStyle/>
          <a:p>
            <a:r>
              <a:rPr lang="it-CH" dirty="0" err="1"/>
              <a:t>olivia</a:t>
            </a:r>
            <a:r>
              <a:rPr lang="it-CH" dirty="0"/>
              <a:t> e la sua famiglia</a:t>
            </a:r>
          </a:p>
        </p:txBody>
      </p:sp>
      <p:pic>
        <p:nvPicPr>
          <p:cNvPr id="6" name="Segnaposto contenuto 5" descr="Immagine che contiene erba, persona&#10;&#10;Descrizione generata automaticamente">
            <a:extLst>
              <a:ext uri="{FF2B5EF4-FFF2-40B4-BE49-F238E27FC236}">
                <a16:creationId xmlns:a16="http://schemas.microsoft.com/office/drawing/2014/main" id="{1867EAE9-B9DF-452C-A1CA-7D764F40E8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1268143"/>
            <a:ext cx="6199187" cy="3864514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93431C-1310-4646-89BC-55A715CE7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3528391"/>
            <a:ext cx="3935689" cy="2262808"/>
          </a:xfrm>
        </p:spPr>
        <p:txBody>
          <a:bodyPr/>
          <a:lstStyle/>
          <a:p>
            <a:r>
              <a:rPr lang="it-CH" dirty="0"/>
              <a:t>A </a:t>
            </a:r>
            <a:r>
              <a:rPr lang="it-CH" dirty="0" err="1"/>
              <a:t>temecula</a:t>
            </a:r>
            <a:r>
              <a:rPr lang="it-CH" dirty="0"/>
              <a:t> cresce con Suo padre </a:t>
            </a:r>
            <a:r>
              <a:rPr lang="it-CH" dirty="0" err="1"/>
              <a:t>ronald</a:t>
            </a:r>
            <a:r>
              <a:rPr lang="it-CH" dirty="0"/>
              <a:t>, terapista di famiglia e sua madre </a:t>
            </a:r>
            <a:r>
              <a:rPr lang="it-CH" dirty="0" err="1"/>
              <a:t>sophia</a:t>
            </a:r>
            <a:r>
              <a:rPr lang="it-CH" dirty="0"/>
              <a:t>, un’insegnante.</a:t>
            </a:r>
          </a:p>
        </p:txBody>
      </p:sp>
    </p:spTree>
    <p:extLst>
      <p:ext uri="{BB962C8B-B14F-4D97-AF65-F5344CB8AC3E}">
        <p14:creationId xmlns:p14="http://schemas.microsoft.com/office/powerpoint/2010/main" val="13549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A3724-95DE-4027-98D5-F3266838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09769"/>
          </a:xfrm>
        </p:spPr>
        <p:txBody>
          <a:bodyPr/>
          <a:lstStyle/>
          <a:p>
            <a:r>
              <a:rPr lang="it-CH" dirty="0">
                <a:latin typeface="Bodoni MT" panose="02070603080606020203" pitchFamily="18" charset="0"/>
              </a:rPr>
              <a:t>carriera</a:t>
            </a:r>
          </a:p>
        </p:txBody>
      </p:sp>
      <p:pic>
        <p:nvPicPr>
          <p:cNvPr id="5" name="Segnaposto contenuto 4" descr="Immagine che contiene donna, ragazza&#10;&#10;Descrizione generata automaticamente">
            <a:extLst>
              <a:ext uri="{FF2B5EF4-FFF2-40B4-BE49-F238E27FC236}">
                <a16:creationId xmlns:a16="http://schemas.microsoft.com/office/drawing/2014/main" id="{30184A39-C074-4C0B-B725-FB451E3943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80229" y="1554428"/>
            <a:ext cx="6814687" cy="4291559"/>
          </a:xfrm>
        </p:spPr>
      </p:pic>
    </p:spTree>
    <p:extLst>
      <p:ext uri="{BB962C8B-B14F-4D97-AF65-F5344CB8AC3E}">
        <p14:creationId xmlns:p14="http://schemas.microsoft.com/office/powerpoint/2010/main" val="8884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9926DE-0CEC-481F-B3B5-B9F1D195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latin typeface="Bookman Old Style" panose="02050604050505020204" pitchFamily="18" charset="0"/>
              </a:rPr>
              <a:t>Grammy e premi</a:t>
            </a:r>
          </a:p>
        </p:txBody>
      </p:sp>
      <p:pic>
        <p:nvPicPr>
          <p:cNvPr id="6" name="Segnaposto contenuto 5" descr="Immagine che contiene testo, persona, giocattolo&#10;&#10;Descrizione generata automaticamente">
            <a:extLst>
              <a:ext uri="{FF2B5EF4-FFF2-40B4-BE49-F238E27FC236}">
                <a16:creationId xmlns:a16="http://schemas.microsoft.com/office/drawing/2014/main" id="{95C09C08-C023-47BC-9623-60B894EC11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869" r="19616" b="-1"/>
          <a:stretch/>
        </p:blipFill>
        <p:spPr>
          <a:xfrm>
            <a:off x="1" y="10"/>
            <a:ext cx="7552944" cy="685799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430617-FED1-4FCA-96C8-F507DDBBE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33 </a:t>
            </a:r>
            <a:r>
              <a:rPr lang="en-US" sz="1800" dirty="0" err="1"/>
              <a:t>grammy</a:t>
            </a:r>
            <a:r>
              <a:rPr lang="en-US" sz="1800" dirty="0"/>
              <a:t> </a:t>
            </a:r>
            <a:r>
              <a:rPr lang="en-US" sz="1800" dirty="0" err="1"/>
              <a:t>tra</a:t>
            </a:r>
            <a:r>
              <a:rPr lang="en-US" sz="1800" dirty="0"/>
              <a:t> cui </a:t>
            </a:r>
            <a:r>
              <a:rPr lang="en-US" sz="1800" dirty="0" err="1"/>
              <a:t>quello</a:t>
            </a:r>
            <a:r>
              <a:rPr lang="en-US" sz="1800" dirty="0"/>
              <a:t> per la </a:t>
            </a:r>
            <a:r>
              <a:rPr lang="en-US" sz="1800" dirty="0" err="1"/>
              <a:t>migliore</a:t>
            </a:r>
            <a:r>
              <a:rPr lang="en-US" sz="1800" dirty="0"/>
              <a:t> </a:t>
            </a:r>
            <a:r>
              <a:rPr lang="en-US" sz="1800" dirty="0" err="1"/>
              <a:t>artista</a:t>
            </a:r>
            <a:r>
              <a:rPr lang="en-US" sz="1800" dirty="0"/>
              <a:t> dell’ anno, </a:t>
            </a:r>
            <a:r>
              <a:rPr lang="en-US" sz="1800" dirty="0" err="1"/>
              <a:t>miglior</a:t>
            </a:r>
            <a:r>
              <a:rPr lang="en-US" sz="1800" dirty="0"/>
              <a:t> video musicale, la </a:t>
            </a:r>
            <a:r>
              <a:rPr lang="en-US" sz="1800" dirty="0" err="1"/>
              <a:t>miglior</a:t>
            </a:r>
            <a:r>
              <a:rPr lang="en-US" sz="1800" dirty="0"/>
              <a:t> </a:t>
            </a:r>
            <a:r>
              <a:rPr lang="en-US" sz="1800" dirty="0" err="1"/>
              <a:t>interpretazione</a:t>
            </a:r>
            <a:r>
              <a:rPr lang="en-US" sz="1800" dirty="0"/>
              <a:t> pop </a:t>
            </a:r>
            <a:r>
              <a:rPr lang="en-US" sz="1800" dirty="0" err="1"/>
              <a:t>solista</a:t>
            </a:r>
            <a:r>
              <a:rPr lang="en-US" sz="1800" dirty="0"/>
              <a:t> e </a:t>
            </a:r>
            <a:r>
              <a:rPr lang="en-US" sz="1800" dirty="0" err="1"/>
              <a:t>molti</a:t>
            </a:r>
            <a:r>
              <a:rPr lang="en-US" sz="1800" dirty="0"/>
              <a:t> </a:t>
            </a:r>
            <a:r>
              <a:rPr lang="en-US" sz="1800" dirty="0" err="1"/>
              <a:t>altri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7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415549-EB96-4C78-A1BD-7FBEAA7E3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951527"/>
          </a:xfrm>
        </p:spPr>
        <p:txBody>
          <a:bodyPr/>
          <a:lstStyle/>
          <a:p>
            <a:r>
              <a:rPr lang="it-CH" dirty="0"/>
              <a:t>Le sue canzoni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AB1B14-20B0-45F9-B74A-2C15F56F5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252312"/>
            <a:ext cx="8689976" cy="3005487"/>
          </a:xfrm>
        </p:spPr>
        <p:txBody>
          <a:bodyPr/>
          <a:lstStyle/>
          <a:p>
            <a:pPr algn="l"/>
            <a:r>
              <a:rPr lang="it-CH" dirty="0"/>
              <a:t>-la sua prima canzone è </a:t>
            </a:r>
            <a:r>
              <a:rPr lang="it-CH" dirty="0" err="1"/>
              <a:t>All</a:t>
            </a:r>
            <a:r>
              <a:rPr lang="it-CH" dirty="0"/>
              <a:t> i </a:t>
            </a:r>
            <a:r>
              <a:rPr lang="it-CH" dirty="0" err="1"/>
              <a:t>want</a:t>
            </a:r>
            <a:r>
              <a:rPr lang="it-CH" dirty="0"/>
              <a:t>, scritta per la serie high school music: the musical</a:t>
            </a:r>
          </a:p>
          <a:p>
            <a:pPr marL="342900" indent="-342900" algn="l">
              <a:buFontTx/>
              <a:buChar char="-"/>
            </a:pPr>
            <a:r>
              <a:rPr lang="it-CH" dirty="0"/>
              <a:t>Recentemente ha pubblicato il suo primo album, «</a:t>
            </a:r>
            <a:r>
              <a:rPr lang="it-CH" dirty="0" err="1"/>
              <a:t>sour</a:t>
            </a:r>
            <a:r>
              <a:rPr lang="it-CH" dirty="0"/>
              <a:t>»</a:t>
            </a:r>
          </a:p>
          <a:p>
            <a:pPr algn="l"/>
            <a:r>
              <a:rPr lang="it-CH" dirty="0"/>
              <a:t> composto da 11 brani</a:t>
            </a:r>
          </a:p>
        </p:txBody>
      </p:sp>
    </p:spTree>
    <p:extLst>
      <p:ext uri="{BB962C8B-B14F-4D97-AF65-F5344CB8AC3E}">
        <p14:creationId xmlns:p14="http://schemas.microsoft.com/office/powerpoint/2010/main" val="29541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38A6E0-DC8D-4D08-8308-FF2B31DC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600">
                <a:latin typeface="Book Antiqua" panose="02040602050305030304" pitchFamily="18" charset="0"/>
              </a:rPr>
              <a:t>High School Musical, La serie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9A09F58F-D962-41F3-AEA4-072D76C166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298" r="12298"/>
          <a:stretch/>
        </p:blipFill>
        <p:spPr>
          <a:xfrm>
            <a:off x="2429477" y="640831"/>
            <a:ext cx="3255963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8B5FB3-8DE9-4BA3-B3C0-8A372144A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1594" y="2367092"/>
            <a:ext cx="3626942" cy="388130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800" dirty="0"/>
              <a:t>- </a:t>
            </a:r>
            <a:r>
              <a:rPr lang="en-US" sz="1800" dirty="0" err="1"/>
              <a:t>questa</a:t>
            </a:r>
            <a:r>
              <a:rPr lang="en-US" sz="1800" dirty="0"/>
              <a:t> </a:t>
            </a:r>
            <a:r>
              <a:rPr lang="en-US" sz="1800" dirty="0" err="1"/>
              <a:t>serie</a:t>
            </a:r>
            <a:r>
              <a:rPr lang="en-US" sz="1800" dirty="0"/>
              <a:t> è </a:t>
            </a:r>
            <a:r>
              <a:rPr lang="en-US" sz="1800" dirty="0" err="1"/>
              <a:t>andata</a:t>
            </a:r>
            <a:r>
              <a:rPr lang="en-US" sz="1800" dirty="0"/>
              <a:t> in </a:t>
            </a:r>
            <a:r>
              <a:rPr lang="en-US" sz="1800" dirty="0" err="1"/>
              <a:t>onda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Dysney</a:t>
            </a:r>
            <a:r>
              <a:rPr lang="en-US" sz="1800" dirty="0"/>
              <a:t>+ dal 2019 </a:t>
            </a:r>
            <a:r>
              <a:rPr lang="en-US" sz="1800" dirty="0" err="1"/>
              <a:t>fino</a:t>
            </a:r>
            <a:r>
              <a:rPr lang="en-US" sz="1800" dirty="0"/>
              <a:t> ad </a:t>
            </a:r>
            <a:r>
              <a:rPr lang="en-US" sz="1800" dirty="0" err="1"/>
              <a:t>adesso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In </a:t>
            </a:r>
            <a:r>
              <a:rPr lang="en-US" sz="1800" dirty="0" err="1"/>
              <a:t>questa</a:t>
            </a:r>
            <a:r>
              <a:rPr lang="en-US" sz="1800" dirty="0"/>
              <a:t> </a:t>
            </a:r>
            <a:r>
              <a:rPr lang="en-US" sz="1800" dirty="0" err="1"/>
              <a:t>serie</a:t>
            </a:r>
            <a:r>
              <a:rPr lang="en-US" sz="1800" dirty="0"/>
              <a:t> </a:t>
            </a:r>
            <a:r>
              <a:rPr lang="en-US" sz="1800" dirty="0" err="1"/>
              <a:t>olivia</a:t>
            </a:r>
            <a:r>
              <a:rPr lang="en-US" sz="1800" dirty="0"/>
              <a:t> </a:t>
            </a:r>
            <a:r>
              <a:rPr lang="en-US" sz="1800" dirty="0" err="1"/>
              <a:t>interpreta</a:t>
            </a:r>
            <a:r>
              <a:rPr lang="en-US" sz="1800" dirty="0"/>
              <a:t> </a:t>
            </a:r>
            <a:r>
              <a:rPr lang="en-US" sz="1800" dirty="0" err="1"/>
              <a:t>nini</a:t>
            </a:r>
            <a:r>
              <a:rPr lang="en-US" sz="1800" dirty="0"/>
              <a:t> Salazar, la </a:t>
            </a:r>
            <a:r>
              <a:rPr lang="en-US" sz="1800" dirty="0" err="1"/>
              <a:t>protagonista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15368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3561</TotalTime>
  <Words>381</Words>
  <Application>Microsoft Macintosh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Algerian</vt:lpstr>
      <vt:lpstr>Arial</vt:lpstr>
      <vt:lpstr>Bell MT</vt:lpstr>
      <vt:lpstr>Bodoni MT</vt:lpstr>
      <vt:lpstr>Book Antiqua</vt:lpstr>
      <vt:lpstr>Bookman Old Style</vt:lpstr>
      <vt:lpstr>Britannic Bold</vt:lpstr>
      <vt:lpstr>Broadway</vt:lpstr>
      <vt:lpstr>Cooper Black</vt:lpstr>
      <vt:lpstr>Tw Cen MT</vt:lpstr>
      <vt:lpstr>Goccia</vt:lpstr>
      <vt:lpstr>Olivia rodrigo </vt:lpstr>
      <vt:lpstr>Indice -biografia -crescita -olivia e la sua famiglia -carriera -GRAMMY E PREMI -LE SUE CANZONI -HIGH SCHOOL MUSICAL LA SERIE -SOUR (introduzione) -classifica delle canzoni piu ascoltate -CURIOSITà -VIDEO -ATTIVITà</vt:lpstr>
      <vt:lpstr>biografia</vt:lpstr>
      <vt:lpstr>CRESCITA</vt:lpstr>
      <vt:lpstr>olivia e la sua famiglia</vt:lpstr>
      <vt:lpstr>carriera</vt:lpstr>
      <vt:lpstr>Grammy e premi</vt:lpstr>
      <vt:lpstr>Le sue canzoni</vt:lpstr>
      <vt:lpstr>High School Musical, La serie</vt:lpstr>
      <vt:lpstr>sour</vt:lpstr>
      <vt:lpstr>introduzione</vt:lpstr>
      <vt:lpstr>Presentazione standard di PowerPoint</vt:lpstr>
      <vt:lpstr>La classifica delle CANZONI più ascoltate</vt:lpstr>
      <vt:lpstr>curiosità</vt:lpstr>
      <vt:lpstr>FINE, SPERO CHE LA PRESENTAZIONE VI SIA PIACIUTA!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Olivia rodrigo cantante</dc:title>
  <dc:creator>GAMBONI TATIANA (ESTERNO)</dc:creator>
  <cp:lastModifiedBy>Gian Franco Pordenone</cp:lastModifiedBy>
  <cp:revision>30</cp:revision>
  <dcterms:created xsi:type="dcterms:W3CDTF">2022-09-14T14:51:06Z</dcterms:created>
  <dcterms:modified xsi:type="dcterms:W3CDTF">2022-10-19T08:51:27Z</dcterms:modified>
</cp:coreProperties>
</file>