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53"/>
    <p:restoredTop sz="90854"/>
  </p:normalViewPr>
  <p:slideViewPr>
    <p:cSldViewPr>
      <p:cViewPr varScale="1">
        <p:scale>
          <a:sx n="102" d="100"/>
          <a:sy n="102" d="100"/>
        </p:scale>
        <p:origin x="9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A0B8B98-B8BD-985D-AF6B-93C43CE3C5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CH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D82C3EA-531A-BB47-891F-AB18C56597A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CH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2769ECF-DC33-BD97-B34C-91C5A3659DC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D72DA213-D23C-57B6-509D-BB909E57F5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/>
              <a:t>Fare clic per modificare gli stili del testo dello schema</a:t>
            </a:r>
          </a:p>
          <a:p>
            <a:pPr lvl="1"/>
            <a:r>
              <a:rPr lang="it-IT" altLang="it-CH"/>
              <a:t>Secondo livello</a:t>
            </a:r>
          </a:p>
          <a:p>
            <a:pPr lvl="2"/>
            <a:r>
              <a:rPr lang="it-IT" altLang="it-CH"/>
              <a:t>Terzo livello</a:t>
            </a:r>
          </a:p>
          <a:p>
            <a:pPr lvl="3"/>
            <a:r>
              <a:rPr lang="it-IT" altLang="it-CH"/>
              <a:t>Quarto livello</a:t>
            </a:r>
          </a:p>
          <a:p>
            <a:pPr lvl="4"/>
            <a:r>
              <a:rPr lang="it-IT" altLang="it-CH"/>
              <a:t>Quinto livello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7D4ACD97-45EF-6B41-F13F-A8EBB480FA0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CH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15E0CE37-8182-B5A7-E6B3-AC070C93B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321863-297D-2147-8CDD-A42A17E4264B}" type="slidenum">
              <a:rPr lang="it-IT" altLang="it-CH"/>
              <a:pPr/>
              <a:t>‹N›</a:t>
            </a:fld>
            <a:endParaRPr lang="it-IT" alt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63349D-AA68-D718-DF8C-BF3159D6D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E2EED-7CD7-B54F-B19C-CE3269B1253C}" type="slidenum">
              <a:rPr lang="it-IT" altLang="it-CH"/>
              <a:pPr/>
              <a:t>1</a:t>
            </a:fld>
            <a:endParaRPr lang="it-IT" altLang="it-CH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63E8BB50-D923-5EE3-E850-7FBAA82C45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AF643A5-B524-888A-FC83-2E6A01D77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CH" altLang="it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55122D-D550-5235-3994-D9499CDEAA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D4E8A-34D5-F341-8211-B862DDC17FF6}" type="slidenum">
              <a:rPr lang="it-IT" altLang="it-CH"/>
              <a:pPr/>
              <a:t>2</a:t>
            </a:fld>
            <a:endParaRPr lang="it-IT" altLang="it-CH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40AD178-5350-C1C5-5176-8D3212257F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3B07907-9827-9B13-D3FF-36460BE23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CH" altLang="it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8248283-809D-88E6-FB3C-63E0DD0EE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28063-61DB-C54A-9048-B6C0528EAF3C}" type="slidenum">
              <a:rPr lang="it-IT" altLang="it-CH"/>
              <a:pPr/>
              <a:t>3</a:t>
            </a:fld>
            <a:endParaRPr lang="it-IT" altLang="it-CH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84DD101-216F-AED2-E845-D6001C8131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B10C105-C5CE-D462-BAE8-BA97F34E7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CH" altLang="it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E0C6103-E004-FA3F-A774-757AF8B07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6EA08-761D-CD47-8C35-3E4FEEF62AF5}" type="slidenum">
              <a:rPr lang="it-IT" altLang="it-CH"/>
              <a:pPr/>
              <a:t>4</a:t>
            </a:fld>
            <a:endParaRPr lang="it-IT" altLang="it-CH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AAAFC89-127D-11B1-9520-56385F720D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D05A174-EEF1-B9DD-DADC-16989B92D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CH" altLang="it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03D567-24B0-5AAD-4A59-151276CF8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4B810-9311-794B-B963-C817A218D54C}" type="slidenum">
              <a:rPr lang="it-IT" altLang="it-CH"/>
              <a:pPr/>
              <a:t>5</a:t>
            </a:fld>
            <a:endParaRPr lang="it-IT" altLang="it-CH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4D92CC3-E930-7C3D-05FD-4666C873C5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13BF115-B9AF-1829-26E8-30E885A63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CH" altLang="it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95245F-8C43-B020-C355-6D50075F5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4F195D-BB07-463B-A973-DDC18FFB6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570A1E-BAE6-0D2F-98C4-C6E51811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D4BE45-4C2A-4274-83E9-65E0EB36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424346-8BDF-E8BF-9688-C4227B08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2989A-2D1F-B942-AEB6-1DA180A190AA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2890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2C0E3-C8CA-3ABD-712A-81C440B3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B66855-FC0A-A366-AB9E-2FD6DD525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6A45AD-E6D3-ED32-759B-3FD60931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D8DF8B-EE32-02FA-18C1-ED098663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920A2E-9BC9-C685-763A-A5D59D52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F87CE-5E1A-4447-9035-7D3DFE27E5E7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74044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E304DDE-FBB8-5E5A-D85A-D86DE33F5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1DD6D3E-336D-BD0D-5F12-C8D05EF9F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93186D-57F0-737F-7892-B9D59596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342F3C-706B-73C7-9CF7-104E345B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AEF676-D2D6-A03B-2C27-D0F448C8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F42A3-AC13-BE49-AAEE-C5F1864003EE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86779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4EB76-4550-D7B8-22B4-BAE4F790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8537AB-560E-9C78-73BC-4D8B49BAC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F3D7A5-ED74-F2A8-2F56-D05EE0B5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6040CF-2C83-CA2E-2D02-6C929A4D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CB4351-CC73-517E-F26E-8A1DDDF9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323FE-8BE1-194B-A444-774053AB9094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287946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E27156-EF58-7BC2-9CFA-79C55E0D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89E805-8DD8-2328-8F43-5B57744DF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7A59A2-D85F-BDA8-188C-D451A2D9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4173C5-EBA3-C9AF-C567-C26C0D33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0992F1-FE97-D826-0391-076A42A2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4204E-BDB3-D24E-B707-7810A66DE82F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99631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258A39-1E4E-4FF4-7D77-9D4F3155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D20E60-B5E2-045E-DB56-AD4DCF844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8977F3-9F82-4B61-908C-3C07B00B4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DB7A5A-B32D-B67C-999D-09D89BA2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DC2C3F-6000-1BC5-8F35-43101D1E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4F8100-373D-1CCC-D595-FF7FEA46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8DA9A-91A4-564F-B387-DE165B867AAE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6897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ED6FA-7A44-1336-0E26-919ACC4F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62EBE5-E0A5-CA0B-B2A5-15028B298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CB5A65-FC50-13FB-231B-407AAFDDE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20A8CB-8136-866C-B68B-21D16A7FE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27D462-8450-D023-A9C9-5B71D0AC2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750A396-361B-08F9-4F32-492FE2D5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73A9EE-19AC-D5A7-DB94-45B11ACD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4FDF7F9-9353-6FF6-39E6-3F0F064E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A44F6-2EFA-1941-8425-C5ADC95A6793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95616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7014E-D2FC-A498-6E27-72F365D6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0A9414-9115-08ED-E254-6034613C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18CFDF-0008-F6AD-C6CC-A1B5E4D1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61348F-6A7F-04BD-D7D0-BEDA85FB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0B71D-047F-FD4F-AD6D-6C932258B653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24131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95B4403-69F6-C3CB-3BC0-F082D06A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BC6460-FE7B-727C-2B8E-6DC844E3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DC7E15-B4CB-D06A-B7D0-AF712FD6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47D5C-ED16-DE4D-88CB-D72D26654742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4632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E835DF-BF55-62B5-309A-527151D29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7E1995-5FED-63E9-8B03-10FA0492C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6AFB9F-0341-FC09-56CD-14955AFBA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AE3605-0E65-64C9-EC54-6139495E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6EBABE-291B-2644-E47A-302C6872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B76B1B-D88F-6F92-F29B-8D7C462E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B7924-6208-8A40-8072-226227DDFA08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283436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F173-97DC-529B-4428-7D7DC84E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3B4FF39-0D98-FA0E-7B53-B266F8CB3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E4F817-17EB-ADD4-690C-9DAE575F7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C3E42E-4EB0-94BF-CDC7-4A17F3FA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0E00B9-0CA1-097D-702F-F13D5D77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E14844-5BE6-24A0-3676-1D2A3115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4C80-C634-9A48-9CBA-C2B7B1D40C05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79461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896123-FABE-7A34-256F-AEC6906B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1DC52E-8796-7A95-7DA4-F79E58C37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/>
              <a:t>Fare clic per modificare gli stili del testo dello schema</a:t>
            </a:r>
          </a:p>
          <a:p>
            <a:pPr lvl="1"/>
            <a:r>
              <a:rPr lang="it-IT" altLang="it-CH"/>
              <a:t>Secondo livello</a:t>
            </a:r>
          </a:p>
          <a:p>
            <a:pPr lvl="2"/>
            <a:r>
              <a:rPr lang="it-IT" altLang="it-CH"/>
              <a:t>Terzo livello</a:t>
            </a:r>
          </a:p>
          <a:p>
            <a:pPr lvl="3"/>
            <a:r>
              <a:rPr lang="it-IT" altLang="it-CH"/>
              <a:t>Quarto livello</a:t>
            </a:r>
          </a:p>
          <a:p>
            <a:pPr lvl="4"/>
            <a:r>
              <a:rPr lang="it-IT" altLang="it-CH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1C4EC5-91CF-2F09-48BD-347923976B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B3A5AC-8802-6C4B-4E4E-FE58328067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 altLang="it-CH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AF3F37-06A1-CE0F-7B38-11D5E07734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794D65-CB15-C04D-8443-318F7CF08B72}" type="slidenum">
              <a:rPr lang="it-IT" altLang="it-CH"/>
              <a:pPr/>
              <a:t>‹N›</a:t>
            </a:fld>
            <a:endParaRPr lang="it-IT" alt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C5D77C-F279-8064-19CA-E8AFC89290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3200400"/>
          </a:xfrm>
        </p:spPr>
        <p:txBody>
          <a:bodyPr anchor="ctr"/>
          <a:lstStyle/>
          <a:p>
            <a:r>
              <a:rPr lang="it-IT" altLang="it-CH" sz="12000" b="1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anose="030303020407070D0804" pitchFamily="66" charset="77"/>
              </a:rPr>
              <a:t>La Gioconda</a:t>
            </a:r>
            <a:endParaRPr lang="it-IT" altLang="it-CH" sz="4400">
              <a:solidFill>
                <a:srgbClr val="8000FF"/>
              </a:solidFill>
              <a:latin typeface="Edwardian Script ITC" panose="030303020407070D0804" pitchFamily="66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20F0183C-9F0A-C8DD-7020-2ECE2175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FE9B73C7-B52B-3B0B-43CE-23702C9AE8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0" y="3048000"/>
            <a:ext cx="2819400" cy="1143000"/>
          </a:xfrm>
        </p:spPr>
        <p:txBody>
          <a:bodyPr anchor="ctr"/>
          <a:lstStyle/>
          <a:p>
            <a:r>
              <a:rPr lang="it-IT" altLang="it-CH" b="1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anose="030303020407070D0804" pitchFamily="66" charset="77"/>
              </a:rPr>
              <a:t>Leonardo Da Vinci</a:t>
            </a:r>
            <a:endParaRPr lang="it-IT" altLang="it-CH" sz="11000" b="1">
              <a:solidFill>
                <a:srgbClr val="8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dwardian Script ITC" panose="030303020407070D0804" pitchFamily="66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8C023EB5-9D54-365B-0FD4-BDC30533DF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0" y="3048000"/>
            <a:ext cx="2819400" cy="1143000"/>
          </a:xfrm>
        </p:spPr>
        <p:txBody>
          <a:bodyPr anchor="ctr"/>
          <a:lstStyle/>
          <a:p>
            <a:r>
              <a:rPr lang="it-IT" altLang="it-CH" b="1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anose="030303020407070D0804" pitchFamily="66" charset="77"/>
              </a:rPr>
              <a:t>Jean-Michel Basquiat</a:t>
            </a:r>
            <a:endParaRPr lang="it-IT" altLang="it-CH" sz="440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52AB478-020E-0520-74AD-6961BDE4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584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229EA3B-EDD6-52D0-3F4D-41AD5C8D2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it-IT" altLang="it-CH" sz="6000" b="1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anose="030303020407070D0804" pitchFamily="66" charset="77"/>
              </a:rPr>
              <a:t>Museo del Louvre a Parigi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076CD955-A07E-BDE3-2B78-D38F7DA33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581150"/>
            <a:ext cx="6781800" cy="50863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218D300-7D14-F33F-7D54-2912F16A56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3200400"/>
          </a:xfrm>
        </p:spPr>
        <p:txBody>
          <a:bodyPr anchor="ctr"/>
          <a:lstStyle/>
          <a:p>
            <a:r>
              <a:rPr lang="it-IT" altLang="it-CH" sz="12000" b="1">
                <a:solidFill>
                  <a:srgbClr val="8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anose="030303020407070D0804" pitchFamily="66" charset="77"/>
              </a:rPr>
              <a:t>Fine</a:t>
            </a:r>
            <a:endParaRPr lang="it-IT" altLang="it-CH" sz="4400">
              <a:solidFill>
                <a:srgbClr val="8000FF"/>
              </a:solidFill>
              <a:latin typeface="Edwardian Script ITC" panose="030303020407070D0804" pitchFamily="66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Macintosh PowerPoint</Application>
  <PresentationFormat>Presentazione su schermo (4:3)</PresentationFormat>
  <Paragraphs>10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ＭＳ Ｐゴシック</vt:lpstr>
      <vt:lpstr>Edwardian Script ITC</vt:lpstr>
      <vt:lpstr>Presentazione vuota</vt:lpstr>
      <vt:lpstr>La Gioconda</vt:lpstr>
      <vt:lpstr>Leonardo Da Vinci</vt:lpstr>
      <vt:lpstr>Jean-Michel Basquiat</vt:lpstr>
      <vt:lpstr>Museo del Louvre a Parigi</vt:lpstr>
      <vt:lpstr>Fine</vt:lpstr>
    </vt:vector>
  </TitlesOfParts>
  <Company>Gian Franco Pordenone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Gioconda</dc:title>
  <dc:creator>Gian Franco Pordenone</dc:creator>
  <cp:lastModifiedBy>Gian Franco Pordenone</cp:lastModifiedBy>
  <cp:revision>1</cp:revision>
  <dcterms:created xsi:type="dcterms:W3CDTF">2005-11-26T16:59:48Z</dcterms:created>
  <dcterms:modified xsi:type="dcterms:W3CDTF">2023-12-03T17:28:29Z</dcterms:modified>
</cp:coreProperties>
</file>