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71" r:id="rId13"/>
    <p:sldId id="272" r:id="rId14"/>
    <p:sldId id="270" r:id="rId15"/>
    <p:sldId id="269" r:id="rId16"/>
    <p:sldId id="273" r:id="rId17"/>
    <p:sldId id="264" r:id="rId18"/>
  </p:sldIdLst>
  <p:sldSz cx="12192000" cy="6858000"/>
  <p:notesSz cx="6858000" cy="9144000"/>
  <p:defaultTextStyle>
    <a:defPPr>
      <a:defRPr lang="it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29A4FA-6501-4480-9A29-9C8444CA9D5D}" v="30" dt="2025-11-09T17:24:09.2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6" autoAdjust="0"/>
    <p:restoredTop sz="94661"/>
  </p:normalViewPr>
  <p:slideViewPr>
    <p:cSldViewPr snapToGrid="0">
      <p:cViewPr varScale="1">
        <p:scale>
          <a:sx n="114" d="100"/>
          <a:sy n="114" d="100"/>
        </p:scale>
        <p:origin x="5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ola Mercolli" userId="13972c2fe709169b" providerId="LiveId" clId="{37E1209B-1F3A-4285-B0DB-298806B5F985}"/>
    <pc:docChg chg="undo redo custSel addSld delSld modSld sldOrd">
      <pc:chgData name="Viola Mercolli" userId="13972c2fe709169b" providerId="LiveId" clId="{37E1209B-1F3A-4285-B0DB-298806B5F985}" dt="2025-11-16T17:01:39.902" v="3690" actId="313"/>
      <pc:docMkLst>
        <pc:docMk/>
      </pc:docMkLst>
      <pc:sldChg chg="addSp delSp modSp mod ord setBg addAnim delAnim setClrOvrMap">
        <pc:chgData name="Viola Mercolli" userId="13972c2fe709169b" providerId="LiveId" clId="{37E1209B-1F3A-4285-B0DB-298806B5F985}" dt="2025-11-09T17:24:10.437" v="3561" actId="1076"/>
        <pc:sldMkLst>
          <pc:docMk/>
          <pc:sldMk cId="1653710432" sldId="256"/>
        </pc:sldMkLst>
        <pc:spChg chg="mod">
          <ac:chgData name="Viola Mercolli" userId="13972c2fe709169b" providerId="LiveId" clId="{37E1209B-1F3A-4285-B0DB-298806B5F985}" dt="2025-11-09T17:24:09.239" v="3560" actId="207"/>
          <ac:spMkLst>
            <pc:docMk/>
            <pc:sldMk cId="1653710432" sldId="256"/>
            <ac:spMk id="2" creationId="{F5661801-F30D-7D37-CB7B-0BEFFFE3F78D}"/>
          </ac:spMkLst>
        </pc:spChg>
        <pc:spChg chg="mod">
          <ac:chgData name="Viola Mercolli" userId="13972c2fe709169b" providerId="LiveId" clId="{37E1209B-1F3A-4285-B0DB-298806B5F985}" dt="2025-11-09T17:24:02.144" v="3559" actId="207"/>
          <ac:spMkLst>
            <pc:docMk/>
            <pc:sldMk cId="1653710432" sldId="256"/>
            <ac:spMk id="3" creationId="{33CB99EA-44EC-EBBA-B9CC-1761F532A9B6}"/>
          </ac:spMkLst>
        </pc:spChg>
        <pc:spChg chg="add">
          <ac:chgData name="Viola Mercolli" userId="13972c2fe709169b" providerId="LiveId" clId="{37E1209B-1F3A-4285-B0DB-298806B5F985}" dt="2025-11-09T17:23:46.608" v="3558" actId="26606"/>
          <ac:spMkLst>
            <pc:docMk/>
            <pc:sldMk cId="1653710432" sldId="256"/>
            <ac:spMk id="31" creationId="{71B2258F-86CA-4D4D-8270-BC05FCDEBFB3}"/>
          </ac:spMkLst>
        </pc:spChg>
        <pc:picChg chg="add mod ord">
          <ac:chgData name="Viola Mercolli" userId="13972c2fe709169b" providerId="LiveId" clId="{37E1209B-1F3A-4285-B0DB-298806B5F985}" dt="2025-11-09T17:24:10.437" v="3561" actId="1076"/>
          <ac:picMkLst>
            <pc:docMk/>
            <pc:sldMk cId="1653710432" sldId="256"/>
            <ac:picMk id="7" creationId="{457544F6-8626-08DE-1F91-15439D69534D}"/>
          </ac:picMkLst>
        </pc:picChg>
      </pc:sldChg>
      <pc:sldChg chg="addSp modSp mod setBg">
        <pc:chgData name="Viola Mercolli" userId="13972c2fe709169b" providerId="LiveId" clId="{37E1209B-1F3A-4285-B0DB-298806B5F985}" dt="2025-11-09T17:12:35.313" v="3553" actId="27636"/>
        <pc:sldMkLst>
          <pc:docMk/>
          <pc:sldMk cId="3895581432" sldId="257"/>
        </pc:sldMkLst>
        <pc:spChg chg="mod">
          <ac:chgData name="Viola Mercolli" userId="13972c2fe709169b" providerId="LiveId" clId="{37E1209B-1F3A-4285-B0DB-298806B5F985}" dt="2025-11-09T16:49:00.691" v="3487" actId="26606"/>
          <ac:spMkLst>
            <pc:docMk/>
            <pc:sldMk cId="3895581432" sldId="257"/>
            <ac:spMk id="2" creationId="{953BA9B2-CD40-B80B-0241-27A98E84224F}"/>
          </ac:spMkLst>
        </pc:spChg>
        <pc:spChg chg="mod">
          <ac:chgData name="Viola Mercolli" userId="13972c2fe709169b" providerId="LiveId" clId="{37E1209B-1F3A-4285-B0DB-298806B5F985}" dt="2025-11-09T17:12:35.313" v="3553" actId="27636"/>
          <ac:spMkLst>
            <pc:docMk/>
            <pc:sldMk cId="3895581432" sldId="257"/>
            <ac:spMk id="3" creationId="{EA780780-B64B-1295-9308-6F20CA5B7221}"/>
          </ac:spMkLst>
        </pc:spChg>
        <pc:spChg chg="add">
          <ac:chgData name="Viola Mercolli" userId="13972c2fe709169b" providerId="LiveId" clId="{37E1209B-1F3A-4285-B0DB-298806B5F985}" dt="2025-11-09T16:49:00.691" v="3487" actId="26606"/>
          <ac:spMkLst>
            <pc:docMk/>
            <pc:sldMk cId="3895581432" sldId="257"/>
            <ac:spMk id="10" creationId="{743AA782-23D1-4521-8CAD-47662984AA08}"/>
          </ac:spMkLst>
        </pc:spChg>
        <pc:spChg chg="add">
          <ac:chgData name="Viola Mercolli" userId="13972c2fe709169b" providerId="LiveId" clId="{37E1209B-1F3A-4285-B0DB-298806B5F985}" dt="2025-11-09T16:49:00.691" v="3487" actId="26606"/>
          <ac:spMkLst>
            <pc:docMk/>
            <pc:sldMk cId="3895581432" sldId="257"/>
            <ac:spMk id="12" creationId="{71877DBC-BB60-40F0-AC93-2ACDBAAE60CE}"/>
          </ac:spMkLst>
        </pc:spChg>
        <pc:picChg chg="add mod">
          <ac:chgData name="Viola Mercolli" userId="13972c2fe709169b" providerId="LiveId" clId="{37E1209B-1F3A-4285-B0DB-298806B5F985}" dt="2025-11-09T16:49:00.691" v="3487" actId="26606"/>
          <ac:picMkLst>
            <pc:docMk/>
            <pc:sldMk cId="3895581432" sldId="257"/>
            <ac:picMk id="5" creationId="{0411B65A-9BB1-245A-10E4-D86D14267C54}"/>
          </ac:picMkLst>
        </pc:picChg>
      </pc:sldChg>
      <pc:sldChg chg="addSp modSp mod ord setBg">
        <pc:chgData name="Viola Mercolli" userId="13972c2fe709169b" providerId="LiveId" clId="{37E1209B-1F3A-4285-B0DB-298806B5F985}" dt="2025-11-09T16:49:23.446" v="3488" actId="26606"/>
        <pc:sldMkLst>
          <pc:docMk/>
          <pc:sldMk cId="2792132616" sldId="258"/>
        </pc:sldMkLst>
        <pc:spChg chg="mod">
          <ac:chgData name="Viola Mercolli" userId="13972c2fe709169b" providerId="LiveId" clId="{37E1209B-1F3A-4285-B0DB-298806B5F985}" dt="2025-11-09T16:49:23.446" v="3488" actId="26606"/>
          <ac:spMkLst>
            <pc:docMk/>
            <pc:sldMk cId="2792132616" sldId="258"/>
            <ac:spMk id="2" creationId="{DF67BFFB-CAF5-7365-D6AD-CF6A75F42297}"/>
          </ac:spMkLst>
        </pc:spChg>
        <pc:spChg chg="mod">
          <ac:chgData name="Viola Mercolli" userId="13972c2fe709169b" providerId="LiveId" clId="{37E1209B-1F3A-4285-B0DB-298806B5F985}" dt="2025-11-09T16:49:23.446" v="3488" actId="26606"/>
          <ac:spMkLst>
            <pc:docMk/>
            <pc:sldMk cId="2792132616" sldId="258"/>
            <ac:spMk id="3" creationId="{6482A312-4CB9-142C-1282-F96F228663D0}"/>
          </ac:spMkLst>
        </pc:spChg>
        <pc:spChg chg="add">
          <ac:chgData name="Viola Mercolli" userId="13972c2fe709169b" providerId="LiveId" clId="{37E1209B-1F3A-4285-B0DB-298806B5F985}" dt="2025-11-09T16:49:23.446" v="3488" actId="26606"/>
          <ac:spMkLst>
            <pc:docMk/>
            <pc:sldMk cId="2792132616" sldId="258"/>
            <ac:spMk id="10" creationId="{743AA782-23D1-4521-8CAD-47662984AA08}"/>
          </ac:spMkLst>
        </pc:spChg>
        <pc:spChg chg="add">
          <ac:chgData name="Viola Mercolli" userId="13972c2fe709169b" providerId="LiveId" clId="{37E1209B-1F3A-4285-B0DB-298806B5F985}" dt="2025-11-09T16:49:23.446" v="3488" actId="26606"/>
          <ac:spMkLst>
            <pc:docMk/>
            <pc:sldMk cId="2792132616" sldId="258"/>
            <ac:spMk id="12" creationId="{650D18FE-0824-4A46-B22C-A86B52E5780A}"/>
          </ac:spMkLst>
        </pc:spChg>
        <pc:picChg chg="add mod">
          <ac:chgData name="Viola Mercolli" userId="13972c2fe709169b" providerId="LiveId" clId="{37E1209B-1F3A-4285-B0DB-298806B5F985}" dt="2025-11-09T16:49:23.446" v="3488" actId="26606"/>
          <ac:picMkLst>
            <pc:docMk/>
            <pc:sldMk cId="2792132616" sldId="258"/>
            <ac:picMk id="5" creationId="{A04D58B8-A15E-D696-C498-CAA462C8BA2D}"/>
          </ac:picMkLst>
        </pc:picChg>
      </pc:sldChg>
      <pc:sldChg chg="addSp delSp modSp mod setBg">
        <pc:chgData name="Viola Mercolli" userId="13972c2fe709169b" providerId="LiveId" clId="{37E1209B-1F3A-4285-B0DB-298806B5F985}" dt="2025-11-16T16:53:56.751" v="3647" actId="20577"/>
        <pc:sldMkLst>
          <pc:docMk/>
          <pc:sldMk cId="3587371629" sldId="259"/>
        </pc:sldMkLst>
        <pc:spChg chg="mod">
          <ac:chgData name="Viola Mercolli" userId="13972c2fe709169b" providerId="LiveId" clId="{37E1209B-1F3A-4285-B0DB-298806B5F985}" dt="2025-11-09T11:11:39.229" v="3426" actId="26606"/>
          <ac:spMkLst>
            <pc:docMk/>
            <pc:sldMk cId="3587371629" sldId="259"/>
            <ac:spMk id="2" creationId="{B44A9207-0E26-9372-19F9-9AE15C7EF8CE}"/>
          </ac:spMkLst>
        </pc:spChg>
        <pc:spChg chg="mod ord">
          <ac:chgData name="Viola Mercolli" userId="13972c2fe709169b" providerId="LiveId" clId="{37E1209B-1F3A-4285-B0DB-298806B5F985}" dt="2025-11-16T16:53:56.751" v="3647" actId="20577"/>
          <ac:spMkLst>
            <pc:docMk/>
            <pc:sldMk cId="3587371629" sldId="259"/>
            <ac:spMk id="3" creationId="{5242392A-67A6-18B9-E12D-686B01A47551}"/>
          </ac:spMkLst>
        </pc:spChg>
        <pc:spChg chg="add">
          <ac:chgData name="Viola Mercolli" userId="13972c2fe709169b" providerId="LiveId" clId="{37E1209B-1F3A-4285-B0DB-298806B5F985}" dt="2025-11-09T11:11:39.229" v="3426" actId="26606"/>
          <ac:spMkLst>
            <pc:docMk/>
            <pc:sldMk cId="3587371629" sldId="259"/>
            <ac:spMk id="25" creationId="{743AA782-23D1-4521-8CAD-47662984AA08}"/>
          </ac:spMkLst>
        </pc:spChg>
        <pc:spChg chg="add">
          <ac:chgData name="Viola Mercolli" userId="13972c2fe709169b" providerId="LiveId" clId="{37E1209B-1F3A-4285-B0DB-298806B5F985}" dt="2025-11-09T11:11:39.229" v="3426" actId="26606"/>
          <ac:spMkLst>
            <pc:docMk/>
            <pc:sldMk cId="3587371629" sldId="259"/>
            <ac:spMk id="26" creationId="{71877DBC-BB60-40F0-AC93-2ACDBAAE60CE}"/>
          </ac:spMkLst>
        </pc:spChg>
        <pc:picChg chg="mod ord">
          <ac:chgData name="Viola Mercolli" userId="13972c2fe709169b" providerId="LiveId" clId="{37E1209B-1F3A-4285-B0DB-298806B5F985}" dt="2025-11-09T11:11:39.229" v="3426" actId="26606"/>
          <ac:picMkLst>
            <pc:docMk/>
            <pc:sldMk cId="3587371629" sldId="259"/>
            <ac:picMk id="5" creationId="{4A6001D8-2B7E-61D1-2646-2236D30F96D6}"/>
          </ac:picMkLst>
        </pc:picChg>
      </pc:sldChg>
      <pc:sldChg chg="addSp delSp modSp mod ord setBg">
        <pc:chgData name="Viola Mercolli" userId="13972c2fe709169b" providerId="LiveId" clId="{37E1209B-1F3A-4285-B0DB-298806B5F985}" dt="2025-11-16T10:10:19.620" v="3585"/>
        <pc:sldMkLst>
          <pc:docMk/>
          <pc:sldMk cId="1917156704" sldId="260"/>
        </pc:sldMkLst>
        <pc:spChg chg="mod">
          <ac:chgData name="Viola Mercolli" userId="13972c2fe709169b" providerId="LiveId" clId="{37E1209B-1F3A-4285-B0DB-298806B5F985}" dt="2025-11-09T11:10:23.766" v="3396" actId="26606"/>
          <ac:spMkLst>
            <pc:docMk/>
            <pc:sldMk cId="1917156704" sldId="260"/>
            <ac:spMk id="2" creationId="{79828156-04F8-5046-6B08-7022182CD6B7}"/>
          </ac:spMkLst>
        </pc:spChg>
        <pc:spChg chg="mod ord">
          <ac:chgData name="Viola Mercolli" userId="13972c2fe709169b" providerId="LiveId" clId="{37E1209B-1F3A-4285-B0DB-298806B5F985}" dt="2025-11-09T11:10:23.766" v="3396" actId="26606"/>
          <ac:spMkLst>
            <pc:docMk/>
            <pc:sldMk cId="1917156704" sldId="260"/>
            <ac:spMk id="3" creationId="{9DCB4CD7-BD03-E678-9EC3-3984390C24DC}"/>
          </ac:spMkLst>
        </pc:spChg>
        <pc:grpChg chg="add">
          <ac:chgData name="Viola Mercolli" userId="13972c2fe709169b" providerId="LiveId" clId="{37E1209B-1F3A-4285-B0DB-298806B5F985}" dt="2025-11-09T11:10:23.766" v="3396" actId="26606"/>
          <ac:grpSpMkLst>
            <pc:docMk/>
            <pc:sldMk cId="1917156704" sldId="260"/>
            <ac:grpSpMk id="51" creationId="{792AA144-DDFF-C43B-6866-516C9091D065}"/>
          </ac:grpSpMkLst>
        </pc:grpChg>
        <pc:picChg chg="add mod ord">
          <ac:chgData name="Viola Mercolli" userId="13972c2fe709169b" providerId="LiveId" clId="{37E1209B-1F3A-4285-B0DB-298806B5F985}" dt="2025-11-09T11:10:42.508" v="3405" actId="14100"/>
          <ac:picMkLst>
            <pc:docMk/>
            <pc:sldMk cId="1917156704" sldId="260"/>
            <ac:picMk id="7" creationId="{44FD2CD7-458E-A088-6925-7EFC7A321C65}"/>
          </ac:picMkLst>
        </pc:picChg>
        <pc:picChg chg="add mod ord">
          <ac:chgData name="Viola Mercolli" userId="13972c2fe709169b" providerId="LiveId" clId="{37E1209B-1F3A-4285-B0DB-298806B5F985}" dt="2025-11-09T11:10:54.153" v="3411" actId="1076"/>
          <ac:picMkLst>
            <pc:docMk/>
            <pc:sldMk cId="1917156704" sldId="260"/>
            <ac:picMk id="9" creationId="{36DA1FFE-ED76-6BCD-E94F-EF7421FB8384}"/>
          </ac:picMkLst>
        </pc:picChg>
      </pc:sldChg>
      <pc:sldChg chg="addSp delSp modSp mod setBg">
        <pc:chgData name="Viola Mercolli" userId="13972c2fe709169b" providerId="LiveId" clId="{37E1209B-1F3A-4285-B0DB-298806B5F985}" dt="2025-11-15T12:18:11.098" v="3579" actId="20577"/>
        <pc:sldMkLst>
          <pc:docMk/>
          <pc:sldMk cId="1974861684" sldId="261"/>
        </pc:sldMkLst>
        <pc:spChg chg="mod">
          <ac:chgData name="Viola Mercolli" userId="13972c2fe709169b" providerId="LiveId" clId="{37E1209B-1F3A-4285-B0DB-298806B5F985}" dt="2025-11-09T10:31:29.069" v="3288" actId="26606"/>
          <ac:spMkLst>
            <pc:docMk/>
            <pc:sldMk cId="1974861684" sldId="261"/>
            <ac:spMk id="2" creationId="{79F7661D-6D5B-6711-AE29-7FA1687022A4}"/>
          </ac:spMkLst>
        </pc:spChg>
        <pc:spChg chg="mod">
          <ac:chgData name="Viola Mercolli" userId="13972c2fe709169b" providerId="LiveId" clId="{37E1209B-1F3A-4285-B0DB-298806B5F985}" dt="2025-11-15T12:18:11.098" v="3579" actId="20577"/>
          <ac:spMkLst>
            <pc:docMk/>
            <pc:sldMk cId="1974861684" sldId="261"/>
            <ac:spMk id="3" creationId="{0FD98917-9252-F280-04D9-A61D25DB7830}"/>
          </ac:spMkLst>
        </pc:spChg>
        <pc:spChg chg="add">
          <ac:chgData name="Viola Mercolli" userId="13972c2fe709169b" providerId="LiveId" clId="{37E1209B-1F3A-4285-B0DB-298806B5F985}" dt="2025-11-09T10:31:29.069" v="3288" actId="26606"/>
          <ac:spMkLst>
            <pc:docMk/>
            <pc:sldMk cId="1974861684" sldId="261"/>
            <ac:spMk id="14" creationId="{04812C46-200A-4DEB-A05E-3ED6C68C2387}"/>
          </ac:spMkLst>
        </pc:spChg>
        <pc:spChg chg="add">
          <ac:chgData name="Viola Mercolli" userId="13972c2fe709169b" providerId="LiveId" clId="{37E1209B-1F3A-4285-B0DB-298806B5F985}" dt="2025-11-09T10:31:29.069" v="3288" actId="26606"/>
          <ac:spMkLst>
            <pc:docMk/>
            <pc:sldMk cId="1974861684" sldId="261"/>
            <ac:spMk id="15" creationId="{D1EA859B-E555-4109-94F3-6700E046E008}"/>
          </ac:spMkLst>
        </pc:spChg>
        <pc:picChg chg="add mod ord">
          <ac:chgData name="Viola Mercolli" userId="13972c2fe709169b" providerId="LiveId" clId="{37E1209B-1F3A-4285-B0DB-298806B5F985}" dt="2025-11-09T10:31:29.069" v="3288" actId="26606"/>
          <ac:picMkLst>
            <pc:docMk/>
            <pc:sldMk cId="1974861684" sldId="261"/>
            <ac:picMk id="5" creationId="{2D8E9E33-061F-5415-AC02-3B9D3256396D}"/>
          </ac:picMkLst>
        </pc:picChg>
      </pc:sldChg>
      <pc:sldChg chg="addSp modSp mod ord setBg">
        <pc:chgData name="Viola Mercolli" userId="13972c2fe709169b" providerId="LiveId" clId="{37E1209B-1F3A-4285-B0DB-298806B5F985}" dt="2025-11-09T11:03:16.036" v="3374" actId="26606"/>
        <pc:sldMkLst>
          <pc:docMk/>
          <pc:sldMk cId="2991549253" sldId="262"/>
        </pc:sldMkLst>
        <pc:spChg chg="mod">
          <ac:chgData name="Viola Mercolli" userId="13972c2fe709169b" providerId="LiveId" clId="{37E1209B-1F3A-4285-B0DB-298806B5F985}" dt="2025-11-09T11:03:16.036" v="3374" actId="26606"/>
          <ac:spMkLst>
            <pc:docMk/>
            <pc:sldMk cId="2991549253" sldId="262"/>
            <ac:spMk id="2" creationId="{3B8A282F-19B8-B536-78C1-EF55903274BA}"/>
          </ac:spMkLst>
        </pc:spChg>
        <pc:spChg chg="mod">
          <ac:chgData name="Viola Mercolli" userId="13972c2fe709169b" providerId="LiveId" clId="{37E1209B-1F3A-4285-B0DB-298806B5F985}" dt="2025-11-09T11:03:16.036" v="3374" actId="26606"/>
          <ac:spMkLst>
            <pc:docMk/>
            <pc:sldMk cId="2991549253" sldId="262"/>
            <ac:spMk id="3" creationId="{4A709A9E-2821-40CA-A942-9549949EB7E5}"/>
          </ac:spMkLst>
        </pc:spChg>
        <pc:spChg chg="add">
          <ac:chgData name="Viola Mercolli" userId="13972c2fe709169b" providerId="LiveId" clId="{37E1209B-1F3A-4285-B0DB-298806B5F985}" dt="2025-11-09T11:03:16.036" v="3374" actId="26606"/>
          <ac:spMkLst>
            <pc:docMk/>
            <pc:sldMk cId="2991549253" sldId="262"/>
            <ac:spMk id="10" creationId="{04812C46-200A-4DEB-A05E-3ED6C68C2387}"/>
          </ac:spMkLst>
        </pc:spChg>
        <pc:spChg chg="add">
          <ac:chgData name="Viola Mercolli" userId="13972c2fe709169b" providerId="LiveId" clId="{37E1209B-1F3A-4285-B0DB-298806B5F985}" dt="2025-11-09T11:03:16.036" v="3374" actId="26606"/>
          <ac:spMkLst>
            <pc:docMk/>
            <pc:sldMk cId="2991549253" sldId="262"/>
            <ac:spMk id="12" creationId="{D1EA859B-E555-4109-94F3-6700E046E008}"/>
          </ac:spMkLst>
        </pc:spChg>
        <pc:picChg chg="add mod ord">
          <ac:chgData name="Viola Mercolli" userId="13972c2fe709169b" providerId="LiveId" clId="{37E1209B-1F3A-4285-B0DB-298806B5F985}" dt="2025-11-09T11:03:16.036" v="3374" actId="26606"/>
          <ac:picMkLst>
            <pc:docMk/>
            <pc:sldMk cId="2991549253" sldId="262"/>
            <ac:picMk id="5" creationId="{8544E033-7CE8-6DE6-2CC4-2966BA63E7CC}"/>
          </ac:picMkLst>
        </pc:picChg>
      </pc:sldChg>
      <pc:sldChg chg="addSp modSp mod ord setBg">
        <pc:chgData name="Viola Mercolli" userId="13972c2fe709169b" providerId="LiveId" clId="{37E1209B-1F3A-4285-B0DB-298806B5F985}" dt="2025-11-16T16:55:12.141" v="3656" actId="20577"/>
        <pc:sldMkLst>
          <pc:docMk/>
          <pc:sldMk cId="1974545593" sldId="263"/>
        </pc:sldMkLst>
        <pc:spChg chg="mod">
          <ac:chgData name="Viola Mercolli" userId="13972c2fe709169b" providerId="LiveId" clId="{37E1209B-1F3A-4285-B0DB-298806B5F985}" dt="2025-11-09T16:34:18.743" v="3471" actId="26606"/>
          <ac:spMkLst>
            <pc:docMk/>
            <pc:sldMk cId="1974545593" sldId="263"/>
            <ac:spMk id="2" creationId="{9241D802-5A1A-5AF8-7DA5-82785D59A37B}"/>
          </ac:spMkLst>
        </pc:spChg>
        <pc:spChg chg="mod">
          <ac:chgData name="Viola Mercolli" userId="13972c2fe709169b" providerId="LiveId" clId="{37E1209B-1F3A-4285-B0DB-298806B5F985}" dt="2025-11-16T16:55:12.141" v="3656" actId="20577"/>
          <ac:spMkLst>
            <pc:docMk/>
            <pc:sldMk cId="1974545593" sldId="263"/>
            <ac:spMk id="3" creationId="{84ADC168-35D3-4E87-44E0-FA62D48A442E}"/>
          </ac:spMkLst>
        </pc:spChg>
        <pc:spChg chg="add">
          <ac:chgData name="Viola Mercolli" userId="13972c2fe709169b" providerId="LiveId" clId="{37E1209B-1F3A-4285-B0DB-298806B5F985}" dt="2025-11-09T16:34:18.743" v="3471" actId="26606"/>
          <ac:spMkLst>
            <pc:docMk/>
            <pc:sldMk cId="1974545593" sldId="263"/>
            <ac:spMk id="10" creationId="{DC6BEC6B-5C77-412D-B45A-5B0F46FEDAC7}"/>
          </ac:spMkLst>
        </pc:spChg>
        <pc:picChg chg="add mod">
          <ac:chgData name="Viola Mercolli" userId="13972c2fe709169b" providerId="LiveId" clId="{37E1209B-1F3A-4285-B0DB-298806B5F985}" dt="2025-11-09T16:34:18.743" v="3471" actId="26606"/>
          <ac:picMkLst>
            <pc:docMk/>
            <pc:sldMk cId="1974545593" sldId="263"/>
            <ac:picMk id="5" creationId="{F19AE0E4-67B8-79D1-A349-EAA4E7D2D3B7}"/>
          </ac:picMkLst>
        </pc:picChg>
      </pc:sldChg>
      <pc:sldChg chg="ord">
        <pc:chgData name="Viola Mercolli" userId="13972c2fe709169b" providerId="LiveId" clId="{37E1209B-1F3A-4285-B0DB-298806B5F985}" dt="2025-11-09T08:40:30.772" v="1693"/>
        <pc:sldMkLst>
          <pc:docMk/>
          <pc:sldMk cId="1126772462" sldId="264"/>
        </pc:sldMkLst>
      </pc:sldChg>
      <pc:sldChg chg="addSp modSp mod ord">
        <pc:chgData name="Viola Mercolli" userId="13972c2fe709169b" providerId="LiveId" clId="{37E1209B-1F3A-4285-B0DB-298806B5F985}" dt="2025-11-16T16:57:05.919" v="3667" actId="20577"/>
        <pc:sldMkLst>
          <pc:docMk/>
          <pc:sldMk cId="2562994687" sldId="265"/>
        </pc:sldMkLst>
        <pc:spChg chg="mod">
          <ac:chgData name="Viola Mercolli" userId="13972c2fe709169b" providerId="LiveId" clId="{37E1209B-1F3A-4285-B0DB-298806B5F985}" dt="2025-11-16T16:57:05.919" v="3667" actId="20577"/>
          <ac:spMkLst>
            <pc:docMk/>
            <pc:sldMk cId="2562994687" sldId="265"/>
            <ac:spMk id="3" creationId="{8756F402-08A8-452C-CF72-EC0A90E42BA3}"/>
          </ac:spMkLst>
        </pc:spChg>
        <pc:picChg chg="add mod">
          <ac:chgData name="Viola Mercolli" userId="13972c2fe709169b" providerId="LiveId" clId="{37E1209B-1F3A-4285-B0DB-298806B5F985}" dt="2025-11-09T11:14:44.108" v="3431" actId="1076"/>
          <ac:picMkLst>
            <pc:docMk/>
            <pc:sldMk cId="2562994687" sldId="265"/>
            <ac:picMk id="5" creationId="{E6C7FBB2-C872-4636-714D-334DAA2A30A6}"/>
          </ac:picMkLst>
        </pc:picChg>
      </pc:sldChg>
      <pc:sldChg chg="addSp modSp mod setBg">
        <pc:chgData name="Viola Mercolli" userId="13972c2fe709169b" providerId="LiveId" clId="{37E1209B-1F3A-4285-B0DB-298806B5F985}" dt="2025-11-16T16:57:54.490" v="3676" actId="20577"/>
        <pc:sldMkLst>
          <pc:docMk/>
          <pc:sldMk cId="2708979412" sldId="266"/>
        </pc:sldMkLst>
        <pc:spChg chg="mod">
          <ac:chgData name="Viola Mercolli" userId="13972c2fe709169b" providerId="LiveId" clId="{37E1209B-1F3A-4285-B0DB-298806B5F985}" dt="2025-11-09T16:46:45.843" v="3483" actId="26606"/>
          <ac:spMkLst>
            <pc:docMk/>
            <pc:sldMk cId="2708979412" sldId="266"/>
            <ac:spMk id="2" creationId="{8045C5F2-C09A-E80F-D6B3-60FD298C3E27}"/>
          </ac:spMkLst>
        </pc:spChg>
        <pc:spChg chg="mod">
          <ac:chgData name="Viola Mercolli" userId="13972c2fe709169b" providerId="LiveId" clId="{37E1209B-1F3A-4285-B0DB-298806B5F985}" dt="2025-11-16T16:57:54.490" v="3676" actId="20577"/>
          <ac:spMkLst>
            <pc:docMk/>
            <pc:sldMk cId="2708979412" sldId="266"/>
            <ac:spMk id="3" creationId="{DD68B409-E98F-73AC-6574-EAFEFB85F002}"/>
          </ac:spMkLst>
        </pc:spChg>
        <pc:spChg chg="add">
          <ac:chgData name="Viola Mercolli" userId="13972c2fe709169b" providerId="LiveId" clId="{37E1209B-1F3A-4285-B0DB-298806B5F985}" dt="2025-11-09T16:46:45.843" v="3483" actId="26606"/>
          <ac:spMkLst>
            <pc:docMk/>
            <pc:sldMk cId="2708979412" sldId="266"/>
            <ac:spMk id="10" creationId="{743AA782-23D1-4521-8CAD-47662984AA08}"/>
          </ac:spMkLst>
        </pc:spChg>
        <pc:spChg chg="add">
          <ac:chgData name="Viola Mercolli" userId="13972c2fe709169b" providerId="LiveId" clId="{37E1209B-1F3A-4285-B0DB-298806B5F985}" dt="2025-11-09T16:46:45.843" v="3483" actId="26606"/>
          <ac:spMkLst>
            <pc:docMk/>
            <pc:sldMk cId="2708979412" sldId="266"/>
            <ac:spMk id="12" creationId="{71877DBC-BB60-40F0-AC93-2ACDBAAE60CE}"/>
          </ac:spMkLst>
        </pc:spChg>
        <pc:picChg chg="add mod">
          <ac:chgData name="Viola Mercolli" userId="13972c2fe709169b" providerId="LiveId" clId="{37E1209B-1F3A-4285-B0DB-298806B5F985}" dt="2025-11-09T16:46:45.843" v="3483" actId="26606"/>
          <ac:picMkLst>
            <pc:docMk/>
            <pc:sldMk cId="2708979412" sldId="266"/>
            <ac:picMk id="5" creationId="{C89BC1CE-6C26-F2C7-E88B-2A7333DC6B47}"/>
          </ac:picMkLst>
        </pc:picChg>
      </pc:sldChg>
      <pc:sldChg chg="addSp modSp mod ord setBg">
        <pc:chgData name="Viola Mercolli" userId="13972c2fe709169b" providerId="LiveId" clId="{37E1209B-1F3A-4285-B0DB-298806B5F985}" dt="2025-11-16T16:58:51.509" v="3681" actId="20577"/>
        <pc:sldMkLst>
          <pc:docMk/>
          <pc:sldMk cId="2300222071" sldId="267"/>
        </pc:sldMkLst>
        <pc:spChg chg="mod">
          <ac:chgData name="Viola Mercolli" userId="13972c2fe709169b" providerId="LiveId" clId="{37E1209B-1F3A-4285-B0DB-298806B5F985}" dt="2025-11-09T10:32:13.091" v="3292" actId="26606"/>
          <ac:spMkLst>
            <pc:docMk/>
            <pc:sldMk cId="2300222071" sldId="267"/>
            <ac:spMk id="2" creationId="{4DF092AD-41F9-9101-4CD3-A2C8053273F2}"/>
          </ac:spMkLst>
        </pc:spChg>
        <pc:spChg chg="mod ord">
          <ac:chgData name="Viola Mercolli" userId="13972c2fe709169b" providerId="LiveId" clId="{37E1209B-1F3A-4285-B0DB-298806B5F985}" dt="2025-11-16T16:58:51.509" v="3681" actId="20577"/>
          <ac:spMkLst>
            <pc:docMk/>
            <pc:sldMk cId="2300222071" sldId="267"/>
            <ac:spMk id="3" creationId="{EAEE6714-7DDB-A585-AE2E-C18D73F987D4}"/>
          </ac:spMkLst>
        </pc:spChg>
        <pc:picChg chg="add mod">
          <ac:chgData name="Viola Mercolli" userId="13972c2fe709169b" providerId="LiveId" clId="{37E1209B-1F3A-4285-B0DB-298806B5F985}" dt="2025-11-09T10:32:13.091" v="3292" actId="26606"/>
          <ac:picMkLst>
            <pc:docMk/>
            <pc:sldMk cId="2300222071" sldId="267"/>
            <ac:picMk id="5" creationId="{B1E454CB-2EB0-29B2-55D0-1A3A62D097FF}"/>
          </ac:picMkLst>
        </pc:picChg>
      </pc:sldChg>
      <pc:sldChg chg="addSp delSp modSp mod ord setBg">
        <pc:chgData name="Viola Mercolli" userId="13972c2fe709169b" providerId="LiveId" clId="{37E1209B-1F3A-4285-B0DB-298806B5F985}" dt="2025-11-16T17:00:55.691" v="3686" actId="20577"/>
        <pc:sldMkLst>
          <pc:docMk/>
          <pc:sldMk cId="1555691630" sldId="269"/>
        </pc:sldMkLst>
        <pc:spChg chg="mod">
          <ac:chgData name="Viola Mercolli" userId="13972c2fe709169b" providerId="LiveId" clId="{37E1209B-1F3A-4285-B0DB-298806B5F985}" dt="2025-11-09T10:40:42.461" v="3333" actId="26606"/>
          <ac:spMkLst>
            <pc:docMk/>
            <pc:sldMk cId="1555691630" sldId="269"/>
            <ac:spMk id="2" creationId="{34E72C50-31CF-B1E4-AB7A-D92EAB8C6AD6}"/>
          </ac:spMkLst>
        </pc:spChg>
        <pc:spChg chg="mod">
          <ac:chgData name="Viola Mercolli" userId="13972c2fe709169b" providerId="LiveId" clId="{37E1209B-1F3A-4285-B0DB-298806B5F985}" dt="2025-11-16T17:00:55.691" v="3686" actId="20577"/>
          <ac:spMkLst>
            <pc:docMk/>
            <pc:sldMk cId="1555691630" sldId="269"/>
            <ac:spMk id="3" creationId="{9FF52A65-606F-1A1B-884E-91BC1D5EA006}"/>
          </ac:spMkLst>
        </pc:spChg>
        <pc:spChg chg="add">
          <ac:chgData name="Viola Mercolli" userId="13972c2fe709169b" providerId="LiveId" clId="{37E1209B-1F3A-4285-B0DB-298806B5F985}" dt="2025-11-09T10:40:42.461" v="3333" actId="26606"/>
          <ac:spMkLst>
            <pc:docMk/>
            <pc:sldMk cId="1555691630" sldId="269"/>
            <ac:spMk id="14" creationId="{04812C46-200A-4DEB-A05E-3ED6C68C2387}"/>
          </ac:spMkLst>
        </pc:spChg>
        <pc:spChg chg="add">
          <ac:chgData name="Viola Mercolli" userId="13972c2fe709169b" providerId="LiveId" clId="{37E1209B-1F3A-4285-B0DB-298806B5F985}" dt="2025-11-09T10:40:42.461" v="3333" actId="26606"/>
          <ac:spMkLst>
            <pc:docMk/>
            <pc:sldMk cId="1555691630" sldId="269"/>
            <ac:spMk id="15" creationId="{D1EA859B-E555-4109-94F3-6700E046E008}"/>
          </ac:spMkLst>
        </pc:spChg>
        <pc:graphicFrameChg chg="add del mod modGraphic">
          <ac:chgData name="Viola Mercolli" userId="13972c2fe709169b" providerId="LiveId" clId="{37E1209B-1F3A-4285-B0DB-298806B5F985}" dt="2025-11-16T09:31:19.781" v="3583" actId="27309"/>
          <ac:graphicFrameMkLst>
            <pc:docMk/>
            <pc:sldMk cId="1555691630" sldId="269"/>
            <ac:graphicFrameMk id="6" creationId="{75767AF2-FA2B-0FAF-2A2D-71539B9941F0}"/>
          </ac:graphicFrameMkLst>
        </pc:graphicFrameChg>
        <pc:picChg chg="add mod ord">
          <ac:chgData name="Viola Mercolli" userId="13972c2fe709169b" providerId="LiveId" clId="{37E1209B-1F3A-4285-B0DB-298806B5F985}" dt="2025-11-09T10:40:42.461" v="3333" actId="26606"/>
          <ac:picMkLst>
            <pc:docMk/>
            <pc:sldMk cId="1555691630" sldId="269"/>
            <ac:picMk id="5" creationId="{6DA2DD72-7F4B-BCD2-0EE5-3F74F782FC1A}"/>
          </ac:picMkLst>
        </pc:picChg>
      </pc:sldChg>
      <pc:sldChg chg="addSp modSp mod ord">
        <pc:chgData name="Viola Mercolli" userId="13972c2fe709169b" providerId="LiveId" clId="{37E1209B-1F3A-4285-B0DB-298806B5F985}" dt="2025-11-09T10:59:50.950" v="3366" actId="1076"/>
        <pc:sldMkLst>
          <pc:docMk/>
          <pc:sldMk cId="3187172681" sldId="270"/>
        </pc:sldMkLst>
        <pc:spChg chg="mod">
          <ac:chgData name="Viola Mercolli" userId="13972c2fe709169b" providerId="LiveId" clId="{37E1209B-1F3A-4285-B0DB-298806B5F985}" dt="2025-11-08T10:15:03.709" v="133" actId="20577"/>
          <ac:spMkLst>
            <pc:docMk/>
            <pc:sldMk cId="3187172681" sldId="270"/>
            <ac:spMk id="2" creationId="{46CC9E49-E2D1-1B5B-6061-874F0E85F4B4}"/>
          </ac:spMkLst>
        </pc:spChg>
        <pc:spChg chg="mod">
          <ac:chgData name="Viola Mercolli" userId="13972c2fe709169b" providerId="LiveId" clId="{37E1209B-1F3A-4285-B0DB-298806B5F985}" dt="2025-11-09T09:30:29.783" v="2927" actId="20577"/>
          <ac:spMkLst>
            <pc:docMk/>
            <pc:sldMk cId="3187172681" sldId="270"/>
            <ac:spMk id="3" creationId="{E18C285E-3E29-1B2E-7CE8-72C0D2C24511}"/>
          </ac:spMkLst>
        </pc:spChg>
        <pc:picChg chg="add mod">
          <ac:chgData name="Viola Mercolli" userId="13972c2fe709169b" providerId="LiveId" clId="{37E1209B-1F3A-4285-B0DB-298806B5F985}" dt="2025-11-09T10:58:10.226" v="3354" actId="1076"/>
          <ac:picMkLst>
            <pc:docMk/>
            <pc:sldMk cId="3187172681" sldId="270"/>
            <ac:picMk id="5" creationId="{BB337007-3F6F-BE13-7C76-66C7CBCF3E3A}"/>
          </ac:picMkLst>
        </pc:picChg>
        <pc:picChg chg="add mod">
          <ac:chgData name="Viola Mercolli" userId="13972c2fe709169b" providerId="LiveId" clId="{37E1209B-1F3A-4285-B0DB-298806B5F985}" dt="2025-11-09T10:59:50.950" v="3366" actId="1076"/>
          <ac:picMkLst>
            <pc:docMk/>
            <pc:sldMk cId="3187172681" sldId="270"/>
            <ac:picMk id="7" creationId="{D8A7C783-FCD2-E72F-8979-7A60C4FF21DE}"/>
          </ac:picMkLst>
        </pc:picChg>
        <pc:picChg chg="add mod">
          <ac:chgData name="Viola Mercolli" userId="13972c2fe709169b" providerId="LiveId" clId="{37E1209B-1F3A-4285-B0DB-298806B5F985}" dt="2025-11-09T10:59:43.456" v="3362" actId="1076"/>
          <ac:picMkLst>
            <pc:docMk/>
            <pc:sldMk cId="3187172681" sldId="270"/>
            <ac:picMk id="9" creationId="{3106F4C4-9AA9-6FD8-82A2-5E1BF2D5F8E9}"/>
          </ac:picMkLst>
        </pc:picChg>
      </pc:sldChg>
      <pc:sldChg chg="addSp delSp modSp mod ord setBg">
        <pc:chgData name="Viola Mercolli" userId="13972c2fe709169b" providerId="LiveId" clId="{37E1209B-1F3A-4285-B0DB-298806B5F985}" dt="2025-11-16T17:00:23.671" v="3685" actId="20577"/>
        <pc:sldMkLst>
          <pc:docMk/>
          <pc:sldMk cId="2763301379" sldId="271"/>
        </pc:sldMkLst>
        <pc:spChg chg="mod">
          <ac:chgData name="Viola Mercolli" userId="13972c2fe709169b" providerId="LiveId" clId="{37E1209B-1F3A-4285-B0DB-298806B5F985}" dt="2025-11-09T16:29:58.887" v="3457" actId="26606"/>
          <ac:spMkLst>
            <pc:docMk/>
            <pc:sldMk cId="2763301379" sldId="271"/>
            <ac:spMk id="2" creationId="{807F3E12-C9E3-4EEF-4E94-F0DCE1D8B98F}"/>
          </ac:spMkLst>
        </pc:spChg>
        <pc:spChg chg="mod ord">
          <ac:chgData name="Viola Mercolli" userId="13972c2fe709169b" providerId="LiveId" clId="{37E1209B-1F3A-4285-B0DB-298806B5F985}" dt="2025-11-16T17:00:23.671" v="3685" actId="20577"/>
          <ac:spMkLst>
            <pc:docMk/>
            <pc:sldMk cId="2763301379" sldId="271"/>
            <ac:spMk id="3" creationId="{098318DE-D7E0-C6F2-F44E-E34E7F3BC8EE}"/>
          </ac:spMkLst>
        </pc:spChg>
        <pc:spChg chg="add del">
          <ac:chgData name="Viola Mercolli" userId="13972c2fe709169b" providerId="LiveId" clId="{37E1209B-1F3A-4285-B0DB-298806B5F985}" dt="2025-11-09T16:29:58.887" v="3457" actId="26606"/>
          <ac:spMkLst>
            <pc:docMk/>
            <pc:sldMk cId="2763301379" sldId="271"/>
            <ac:spMk id="10" creationId="{E51BA4DF-2BD4-4EC2-B1DB-B27C8AC71864}"/>
          </ac:spMkLst>
        </pc:spChg>
        <pc:picChg chg="add mod">
          <ac:chgData name="Viola Mercolli" userId="13972c2fe709169b" providerId="LiveId" clId="{37E1209B-1F3A-4285-B0DB-298806B5F985}" dt="2025-11-09T16:29:58.887" v="3457" actId="26606"/>
          <ac:picMkLst>
            <pc:docMk/>
            <pc:sldMk cId="2763301379" sldId="271"/>
            <ac:picMk id="5" creationId="{2E820BFE-F120-F5FA-CE1D-29DB523B3A06}"/>
          </ac:picMkLst>
        </pc:picChg>
      </pc:sldChg>
      <pc:sldChg chg="addSp delSp modSp mod ord setBg">
        <pc:chgData name="Viola Mercolli" userId="13972c2fe709169b" providerId="LiveId" clId="{37E1209B-1F3A-4285-B0DB-298806B5F985}" dt="2025-11-09T17:11:47.318" v="3504" actId="20577"/>
        <pc:sldMkLst>
          <pc:docMk/>
          <pc:sldMk cId="3961264608" sldId="272"/>
        </pc:sldMkLst>
        <pc:spChg chg="mod">
          <ac:chgData name="Viola Mercolli" userId="13972c2fe709169b" providerId="LiveId" clId="{37E1209B-1F3A-4285-B0DB-298806B5F985}" dt="2025-11-09T16:51:01.044" v="3491" actId="26606"/>
          <ac:spMkLst>
            <pc:docMk/>
            <pc:sldMk cId="3961264608" sldId="272"/>
            <ac:spMk id="2" creationId="{E58865D3-3F06-D047-8251-8586563CB3A8}"/>
          </ac:spMkLst>
        </pc:spChg>
        <pc:spChg chg="mod">
          <ac:chgData name="Viola Mercolli" userId="13972c2fe709169b" providerId="LiveId" clId="{37E1209B-1F3A-4285-B0DB-298806B5F985}" dt="2025-11-09T17:11:47.318" v="3504" actId="20577"/>
          <ac:spMkLst>
            <pc:docMk/>
            <pc:sldMk cId="3961264608" sldId="272"/>
            <ac:spMk id="3" creationId="{F0E75C5B-8FEC-DBF1-9FB5-3CED0A26CC4A}"/>
          </ac:spMkLst>
        </pc:spChg>
        <pc:spChg chg="add">
          <ac:chgData name="Viola Mercolli" userId="13972c2fe709169b" providerId="LiveId" clId="{37E1209B-1F3A-4285-B0DB-298806B5F985}" dt="2025-11-09T17:08:59.646" v="3498" actId="26606"/>
          <ac:spMkLst>
            <pc:docMk/>
            <pc:sldMk cId="3961264608" sldId="272"/>
            <ac:spMk id="32" creationId="{743AA782-23D1-4521-8CAD-47662984AA08}"/>
          </ac:spMkLst>
        </pc:spChg>
        <pc:spChg chg="add">
          <ac:chgData name="Viola Mercolli" userId="13972c2fe709169b" providerId="LiveId" clId="{37E1209B-1F3A-4285-B0DB-298806B5F985}" dt="2025-11-09T17:08:59.646" v="3498" actId="26606"/>
          <ac:spMkLst>
            <pc:docMk/>
            <pc:sldMk cId="3961264608" sldId="272"/>
            <ac:spMk id="33" creationId="{650D18FE-0824-4A46-B22C-A86B52E5780A}"/>
          </ac:spMkLst>
        </pc:spChg>
        <pc:picChg chg="add mod">
          <ac:chgData name="Viola Mercolli" userId="13972c2fe709169b" providerId="LiveId" clId="{37E1209B-1F3A-4285-B0DB-298806B5F985}" dt="2025-11-09T17:08:59.646" v="3498" actId="26606"/>
          <ac:picMkLst>
            <pc:docMk/>
            <pc:sldMk cId="3961264608" sldId="272"/>
            <ac:picMk id="11" creationId="{83E22947-6B7D-9CD7-EE70-B54FFD4B2465}"/>
          </ac:picMkLst>
        </pc:picChg>
      </pc:sldChg>
      <pc:sldChg chg="addSp modSp new mod ord setBg">
        <pc:chgData name="Viola Mercolli" userId="13972c2fe709169b" providerId="LiveId" clId="{37E1209B-1F3A-4285-B0DB-298806B5F985}" dt="2025-11-16T17:01:39.902" v="3690" actId="313"/>
        <pc:sldMkLst>
          <pc:docMk/>
          <pc:sldMk cId="288371760" sldId="273"/>
        </pc:sldMkLst>
        <pc:spChg chg="mod">
          <ac:chgData name="Viola Mercolli" userId="13972c2fe709169b" providerId="LiveId" clId="{37E1209B-1F3A-4285-B0DB-298806B5F985}" dt="2025-11-09T11:02:09.595" v="3370" actId="26606"/>
          <ac:spMkLst>
            <pc:docMk/>
            <pc:sldMk cId="288371760" sldId="273"/>
            <ac:spMk id="2" creationId="{A87A00CD-D596-0B74-0044-6986D9B25180}"/>
          </ac:spMkLst>
        </pc:spChg>
        <pc:spChg chg="mod">
          <ac:chgData name="Viola Mercolli" userId="13972c2fe709169b" providerId="LiveId" clId="{37E1209B-1F3A-4285-B0DB-298806B5F985}" dt="2025-11-16T17:01:39.902" v="3690" actId="313"/>
          <ac:spMkLst>
            <pc:docMk/>
            <pc:sldMk cId="288371760" sldId="273"/>
            <ac:spMk id="3" creationId="{F9388CC2-9997-4CD8-D61D-2D8AA3C56116}"/>
          </ac:spMkLst>
        </pc:spChg>
        <pc:spChg chg="add">
          <ac:chgData name="Viola Mercolli" userId="13972c2fe709169b" providerId="LiveId" clId="{37E1209B-1F3A-4285-B0DB-298806B5F985}" dt="2025-11-09T11:02:09.595" v="3370" actId="26606"/>
          <ac:spMkLst>
            <pc:docMk/>
            <pc:sldMk cId="288371760" sldId="273"/>
            <ac:spMk id="10" creationId="{04812C46-200A-4DEB-A05E-3ED6C68C2387}"/>
          </ac:spMkLst>
        </pc:spChg>
        <pc:spChg chg="add">
          <ac:chgData name="Viola Mercolli" userId="13972c2fe709169b" providerId="LiveId" clId="{37E1209B-1F3A-4285-B0DB-298806B5F985}" dt="2025-11-09T11:02:09.595" v="3370" actId="26606"/>
          <ac:spMkLst>
            <pc:docMk/>
            <pc:sldMk cId="288371760" sldId="273"/>
            <ac:spMk id="12" creationId="{D1EA859B-E555-4109-94F3-6700E046E008}"/>
          </ac:spMkLst>
        </pc:spChg>
        <pc:picChg chg="add mod ord">
          <ac:chgData name="Viola Mercolli" userId="13972c2fe709169b" providerId="LiveId" clId="{37E1209B-1F3A-4285-B0DB-298806B5F985}" dt="2025-11-09T11:02:09.595" v="3370" actId="26606"/>
          <ac:picMkLst>
            <pc:docMk/>
            <pc:sldMk cId="288371760" sldId="273"/>
            <ac:picMk id="5" creationId="{B1CA6F28-28DF-F390-2E91-365C6AA2E66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CA307-8419-4BD2-A14F-D84E7125B4C6}" type="datetimeFigureOut">
              <a:rPr lang="it-CH" smtClean="0"/>
              <a:t>03.03.26</a:t>
            </a:fld>
            <a:endParaRPr lang="it-CH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CH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E9049-5F2B-46FB-9BDB-2ADE8BCDB9BB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811096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CH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E9049-5F2B-46FB-9BDB-2ADE8BCDB9BB}" type="slidenum">
              <a:rPr lang="it-CH" smtClean="0"/>
              <a:t>14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67485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5B9D2D-F1CD-8777-166D-DA8CC8E61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27A8D91-C0C2-A6B9-FABC-40E16386E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B6C00EE-FE7D-14A8-EBE3-97066BD23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6C3E-80DE-4FF3-8103-BFA5BCE48858}" type="datetimeFigureOut">
              <a:rPr lang="it-CH" smtClean="0"/>
              <a:t>03.03.26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FF42B33-89C7-2F8A-BF73-A5BE17937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CC0E9BC-1025-3155-400A-361D325A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619A-B18F-43B3-9A5B-D06C2DBF7407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0571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DA0638-37DA-A372-E531-27DA7E221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8729703-696B-578C-B693-3C2C9B5880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2F47EBF-BB6A-0CEA-BBC6-4B0AA8668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6C3E-80DE-4FF3-8103-BFA5BCE48858}" type="datetimeFigureOut">
              <a:rPr lang="it-CH" smtClean="0"/>
              <a:t>03.03.26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E9EBD8A-0158-9267-EAC4-4AFF976E0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CE6A672-6109-462B-7B85-D87C1927D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619A-B18F-43B3-9A5B-D06C2DBF7407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15218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C3BCC51-B5B0-A812-6E0F-5E54D3C22A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8C0BDE4-A1B9-578F-4051-98947AB6C2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B0C557F-CAF4-FEB1-A1E1-05769DB8C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6C3E-80DE-4FF3-8103-BFA5BCE48858}" type="datetimeFigureOut">
              <a:rPr lang="it-CH" smtClean="0"/>
              <a:t>03.03.26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A1994E-F1F0-D3A5-0EBB-FEE91BCA8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B75C860-25D8-D31A-519B-0EDF1E2E6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619A-B18F-43B3-9A5B-D06C2DBF7407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21115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77EFB4-5363-70BA-205B-B2056FDF8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3E48B0F-3753-24F6-494A-5C130ACBE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88D2F1F-9ABB-2624-B840-4BA3E81FD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6C3E-80DE-4FF3-8103-BFA5BCE48858}" type="datetimeFigureOut">
              <a:rPr lang="it-CH" smtClean="0"/>
              <a:t>03.03.26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DB2FA4-82BA-E5DF-8855-6ECDF80D6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2C2109-6306-E147-84CB-C3297D4DE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619A-B18F-43B3-9A5B-D06C2DBF7407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411008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9DDE4B-056D-BE8C-3F2D-35F5F9DED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D3E3C71-CD1C-1EC1-A917-5159141E8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8EC5570-13E0-215C-20E0-5416BF541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6C3E-80DE-4FF3-8103-BFA5BCE48858}" type="datetimeFigureOut">
              <a:rPr lang="it-CH" smtClean="0"/>
              <a:t>03.03.26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79AD501-72A3-3F07-58C0-416EF4F9F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3B59F44-F09D-FD74-FF14-1240B17B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619A-B18F-43B3-9A5B-D06C2DBF7407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19468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83B78E-AFB4-F6F0-0502-E65B687B4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7809BB-E9A3-2FFF-1899-6BBE666E4A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2C5C787-2DA4-FBE0-0D00-C058D1728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6040899-8334-C76E-C588-1E9D3CCAB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6C3E-80DE-4FF3-8103-BFA5BCE48858}" type="datetimeFigureOut">
              <a:rPr lang="it-CH" smtClean="0"/>
              <a:t>03.03.26</a:t>
            </a:fld>
            <a:endParaRPr lang="it-CH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8865EAC-BBD4-37BD-8122-F10924EF2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1752785-B47A-E46C-4131-6CC80A551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619A-B18F-43B3-9A5B-D06C2DBF7407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53048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2AC575-AF5D-0B2A-4FCF-340DC3C70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7A2FCF6-C62D-47F0-C5C6-1C08909D6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95A7CF2-68FE-E3C2-DF43-4130D40AD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92BB439-85C2-D6C4-8DC8-BCDEB1EB62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FBBE7B4-999B-EE90-7FB7-E16BF0A373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9878739-7D42-BBAC-817D-C605BF287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6C3E-80DE-4FF3-8103-BFA5BCE48858}" type="datetimeFigureOut">
              <a:rPr lang="it-CH" smtClean="0"/>
              <a:t>03.03.26</a:t>
            </a:fld>
            <a:endParaRPr lang="it-CH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3351C3E-144E-4D3A-D2D7-A1DC3C715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BC54DB4-B790-3618-8EB3-8C80C522F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619A-B18F-43B3-9A5B-D06C2DBF7407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41421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17020F-B71D-0282-3F59-2EC5D709B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4F96A25-B003-0EE4-B7B2-9B47D5718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6C3E-80DE-4FF3-8103-BFA5BCE48858}" type="datetimeFigureOut">
              <a:rPr lang="it-CH" smtClean="0"/>
              <a:t>03.03.26</a:t>
            </a:fld>
            <a:endParaRPr lang="it-CH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3EB40A0-D57F-AAFB-DB1A-434A3BC2F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5BC4D17-7433-0E8D-7305-0D59BE6BC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619A-B18F-43B3-9A5B-D06C2DBF7407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57453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3BA2676-311D-D590-B018-E059A0CFB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6C3E-80DE-4FF3-8103-BFA5BCE48858}" type="datetimeFigureOut">
              <a:rPr lang="it-CH" smtClean="0"/>
              <a:t>03.03.26</a:t>
            </a:fld>
            <a:endParaRPr lang="it-CH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79106BE-5ED0-E59F-2004-B4E2DC88A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5FBE065-CDC1-CA1C-2A1C-D20161580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619A-B18F-43B3-9A5B-D06C2DBF7407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16276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CAC5D5-5FFA-DC00-329B-733789753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AD45B6-1ECB-1009-6F96-083B13175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6BB6536-43F7-1F95-E6A0-0203912072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112515E-DBE9-10B4-D753-A4723A42A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6C3E-80DE-4FF3-8103-BFA5BCE48858}" type="datetimeFigureOut">
              <a:rPr lang="it-CH" smtClean="0"/>
              <a:t>03.03.26</a:t>
            </a:fld>
            <a:endParaRPr lang="it-CH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C40EB61-E9DE-955B-676E-72057EBD2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9B13976-3F89-EB9F-E2FE-978240C16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619A-B18F-43B3-9A5B-D06C2DBF7407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75087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9D8789-800B-D592-AB2E-7B5493BE4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6DDC527-4ABC-2924-654B-C517B7B381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CH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A8E8401-F1CB-8B75-0277-869C7559AA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9C651AB-FF37-6320-65C9-7A4A863D5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6C3E-80DE-4FF3-8103-BFA5BCE48858}" type="datetimeFigureOut">
              <a:rPr lang="it-CH" smtClean="0"/>
              <a:t>03.03.26</a:t>
            </a:fld>
            <a:endParaRPr lang="it-CH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E1D47B0-5DF8-AAB8-377B-48D5E297D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7258AA5-48B2-2708-8274-2280D239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619A-B18F-43B3-9A5B-D06C2DBF7407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62739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BE4ED42-4B54-0E3E-D80B-288C43860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7FB6606-4E8F-3233-6E14-1FE7A307B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64F1D2E-AA45-4F91-6206-8B952B1617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3E6C3E-80DE-4FF3-8103-BFA5BCE48858}" type="datetimeFigureOut">
              <a:rPr lang="it-CH" smtClean="0"/>
              <a:t>03.03.26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EEB6544-2137-34C5-86DD-61D469E8E8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2734E1-11BF-B6A5-30E8-B9E1550A3A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01619A-B18F-43B3-9A5B-D06C2DBF7407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80631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youtu.be/MRPzTc_CXP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 descr="Immagine che contiene Viso umano, persona, ritratto, sopracciglio&#10;&#10;Il contenuto generato dall'IA potrebbe non essere corretto.">
            <a:extLst>
              <a:ext uri="{FF2B5EF4-FFF2-40B4-BE49-F238E27FC236}">
                <a16:creationId xmlns:a16="http://schemas.microsoft.com/office/drawing/2014/main" id="{457544F6-8626-08DE-1F91-15439D69534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8" b="9423"/>
          <a:stretch>
            <a:fillRect/>
          </a:stretch>
        </p:blipFill>
        <p:spPr>
          <a:xfrm>
            <a:off x="0" y="-1"/>
            <a:ext cx="12191980" cy="685799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5661801-F30D-7D37-CB7B-0BEFFFE3F7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Carla Fracci</a:t>
            </a:r>
            <a:endParaRPr lang="it-CH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3CB99EA-44EC-EBBA-B9CC-1761F532A9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L’étoile italiana pi</a:t>
            </a:r>
            <a:r>
              <a:rPr lang="it-CH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ù</a:t>
            </a:r>
            <a:r>
              <a:rPr 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famosa del mondo</a:t>
            </a:r>
            <a:endParaRPr lang="it-CH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AA2E7A2-1436-1A08-C4F7-4773881B41A8}"/>
              </a:ext>
            </a:extLst>
          </p:cNvPr>
          <p:cNvSpPr txBox="1"/>
          <p:nvPr/>
        </p:nvSpPr>
        <p:spPr>
          <a:xfrm>
            <a:off x="643054" y="5550972"/>
            <a:ext cx="2088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dirty="0"/>
              <a:t>Viola, 2E 2025</a:t>
            </a:r>
          </a:p>
        </p:txBody>
      </p:sp>
    </p:spTree>
    <p:extLst>
      <p:ext uri="{BB962C8B-B14F-4D97-AF65-F5344CB8AC3E}">
        <p14:creationId xmlns:p14="http://schemas.microsoft.com/office/powerpoint/2010/main" val="1653710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045C5F2-C09A-E80F-D6B3-60FD298C3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it-CH" sz="5000"/>
              <a:t>Francesca da Rimini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68B409-E98F-73AC-6574-EAFEFB85F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it-CH" sz="2200" dirty="0"/>
              <a:t>Nel 1966</a:t>
            </a:r>
          </a:p>
          <a:p>
            <a:r>
              <a:rPr lang="it-CH" sz="2200" dirty="0"/>
              <a:t>A Milano</a:t>
            </a:r>
          </a:p>
          <a:p>
            <a:r>
              <a:rPr lang="it-CH" sz="2200" dirty="0"/>
              <a:t>Con Mario Pistoni</a:t>
            </a:r>
          </a:p>
          <a:p>
            <a:r>
              <a:rPr lang="it-CH" sz="2200" dirty="0"/>
              <a:t>Francesca era sposata con Gianciotto, un condottiero, non per amore ma per motivi politici. Francesca si innamora del cognato, ha una relazione segreta e quando Gianciotto li scopre li uccide entrambi</a:t>
            </a:r>
          </a:p>
        </p:txBody>
      </p:sp>
      <p:pic>
        <p:nvPicPr>
          <p:cNvPr id="5" name="Immagine 4" descr="Immagine che contiene sport, persona, ballerino, vestiti&#10;&#10;Il contenuto generato dall'IA potrebbe non essere corretto.">
            <a:extLst>
              <a:ext uri="{FF2B5EF4-FFF2-40B4-BE49-F238E27FC236}">
                <a16:creationId xmlns:a16="http://schemas.microsoft.com/office/drawing/2014/main" id="{C89BC1CE-6C26-F2C7-E88B-2A7333DC6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756" y="640080"/>
            <a:ext cx="4643551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7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F092AD-41F9-9101-4CD3-A2C805327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/>
          </a:bodyPr>
          <a:lstStyle/>
          <a:p>
            <a:r>
              <a:rPr lang="it-CH" sz="4000"/>
              <a:t>La Sylphide</a:t>
            </a:r>
          </a:p>
        </p:txBody>
      </p:sp>
      <p:pic>
        <p:nvPicPr>
          <p:cNvPr id="5" name="Immagine 4" descr="Immagine che contiene sport, balletto, Danza, ballerino&#10;&#10;Il contenuto generato dall'IA potrebbe non essere corretto.">
            <a:extLst>
              <a:ext uri="{FF2B5EF4-FFF2-40B4-BE49-F238E27FC236}">
                <a16:creationId xmlns:a16="http://schemas.microsoft.com/office/drawing/2014/main" id="{B1E454CB-2EB0-29B2-55D0-1A3A62D09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6205"/>
          <a:stretch>
            <a:fillRect/>
          </a:stretch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EE6714-7DDB-A585-AE2E-C18D73F98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2614612"/>
            <a:ext cx="5291663" cy="3752849"/>
          </a:xfrm>
        </p:spPr>
        <p:txBody>
          <a:bodyPr>
            <a:normAutofit/>
          </a:bodyPr>
          <a:lstStyle/>
          <a:p>
            <a:r>
              <a:rPr lang="it-CH" sz="1800" dirty="0"/>
              <a:t>Nel 1962</a:t>
            </a:r>
          </a:p>
          <a:p>
            <a:r>
              <a:rPr lang="it-CH" sz="1800" dirty="0"/>
              <a:t>Con Erik </a:t>
            </a:r>
            <a:r>
              <a:rPr lang="it-CH" sz="1800" dirty="0" err="1"/>
              <a:t>Bruhn</a:t>
            </a:r>
            <a:endParaRPr lang="it-CH" sz="1800" dirty="0"/>
          </a:p>
          <a:p>
            <a:r>
              <a:rPr lang="it-CH" sz="1800" dirty="0"/>
              <a:t>Una tragedia romantica dove il giorno prima delle nozze una silfide compare in sogno e si innamora del ragazzo, la segue nel bosco e una strega gli dà una sciarpa che la cattura e muore. Nel frattempo la ragazza sposa un altro giovane.</a:t>
            </a:r>
          </a:p>
        </p:txBody>
      </p:sp>
    </p:spTree>
    <p:extLst>
      <p:ext uri="{BB962C8B-B14F-4D97-AF65-F5344CB8AC3E}">
        <p14:creationId xmlns:p14="http://schemas.microsoft.com/office/powerpoint/2010/main" val="230022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07F3E12-C9E3-4EEF-4E94-F0DCE1D8B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1675623"/>
          </a:xfrm>
        </p:spPr>
        <p:txBody>
          <a:bodyPr anchor="b">
            <a:normAutofit/>
          </a:bodyPr>
          <a:lstStyle/>
          <a:p>
            <a:r>
              <a:rPr lang="it-CH" sz="4000"/>
              <a:t>Coppélia e Swanilda</a:t>
            </a:r>
          </a:p>
        </p:txBody>
      </p:sp>
      <p:pic>
        <p:nvPicPr>
          <p:cNvPr id="5" name="Immagine 4" descr="Immagine che contiene vestiti, persona, ballerino, calzature&#10;&#10;Il contenuto generato dall'IA potrebbe non essere corretto.">
            <a:extLst>
              <a:ext uri="{FF2B5EF4-FFF2-40B4-BE49-F238E27FC236}">
                <a16:creationId xmlns:a16="http://schemas.microsoft.com/office/drawing/2014/main" id="{2E820BFE-F120-F5FA-CE1D-29DB523B3A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8"/>
          <a:stretch>
            <a:fillRect/>
          </a:stretch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98318DE-D7E0-C6F2-F44E-E34E7F3BC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734" y="2409830"/>
            <a:ext cx="6798539" cy="3705217"/>
          </a:xfrm>
        </p:spPr>
        <p:txBody>
          <a:bodyPr>
            <a:normAutofit/>
          </a:bodyPr>
          <a:lstStyle/>
          <a:p>
            <a:r>
              <a:rPr lang="it-CH" sz="2000" dirty="0" err="1"/>
              <a:t>Swanilda</a:t>
            </a:r>
            <a:r>
              <a:rPr lang="it-CH" sz="2000" dirty="0"/>
              <a:t> è innamorata di Franz, però lui è affascinato da Coppelia; Coppelia in realtà è una bambola meccanica. </a:t>
            </a:r>
            <a:r>
              <a:rPr lang="it-CH" sz="2000" dirty="0" err="1"/>
              <a:t>Swanilda</a:t>
            </a:r>
            <a:r>
              <a:rPr lang="it-CH" sz="2000" dirty="0"/>
              <a:t> sospettosa entra nell’ atelier di </a:t>
            </a:r>
            <a:r>
              <a:rPr lang="it-CH" sz="2000" dirty="0" err="1"/>
              <a:t>Coppelius</a:t>
            </a:r>
            <a:r>
              <a:rPr lang="it-CH" sz="2000" dirty="0"/>
              <a:t>  per scoprire la verità</a:t>
            </a:r>
          </a:p>
          <a:p>
            <a:r>
              <a:rPr lang="it-CH" sz="2000" dirty="0"/>
              <a:t>Nel 1961</a:t>
            </a:r>
          </a:p>
        </p:txBody>
      </p:sp>
    </p:spTree>
    <p:extLst>
      <p:ext uri="{BB962C8B-B14F-4D97-AF65-F5344CB8AC3E}">
        <p14:creationId xmlns:p14="http://schemas.microsoft.com/office/powerpoint/2010/main" val="276330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4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58865D3-3F06-D047-8251-8586563CB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it-CH" sz="5400"/>
              <a:t>Medea </a:t>
            </a:r>
          </a:p>
        </p:txBody>
      </p:sp>
      <p:sp>
        <p:nvSpPr>
          <p:cNvPr id="33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E75C5B-8FEC-DBF1-9FB5-3CED0A26C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it-CH" sz="2200" dirty="0"/>
              <a:t>Medea è una tragedia che narra la storia di una donna tradita,  Medea, che si vendica del marito Giasone dopo essere stata abbandonata per un’altra</a:t>
            </a:r>
          </a:p>
          <a:p>
            <a:r>
              <a:rPr lang="it-CH" sz="2200" dirty="0"/>
              <a:t>Nel  1975</a:t>
            </a:r>
          </a:p>
        </p:txBody>
      </p:sp>
      <p:pic>
        <p:nvPicPr>
          <p:cNvPr id="11" name="Immagine 10" descr="Immagine che contiene sport, concerto, Danza, intrattenimento&#10;&#10;Il contenuto generato dall'IA potrebbe non essere corretto.">
            <a:extLst>
              <a:ext uri="{FF2B5EF4-FFF2-40B4-BE49-F238E27FC236}">
                <a16:creationId xmlns:a16="http://schemas.microsoft.com/office/drawing/2014/main" id="{83E22947-6B7D-9CD7-EE70-B54FFD4B2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1661659"/>
            <a:ext cx="5458968" cy="353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6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CC9E49-E2D1-1B5B-6061-874F0E85F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Ballerini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8C285E-3E29-1B2E-7CE8-72C0D2C24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CH" dirty="0"/>
              <a:t>Erik </a:t>
            </a:r>
            <a:r>
              <a:rPr lang="it-CH" dirty="0" err="1"/>
              <a:t>Bruhn</a:t>
            </a:r>
            <a:r>
              <a:rPr lang="it-CH" dirty="0"/>
              <a:t> (Danimarca)</a:t>
            </a:r>
          </a:p>
          <a:p>
            <a:r>
              <a:rPr lang="it-CH" dirty="0" err="1"/>
              <a:t>Rudol’f</a:t>
            </a:r>
            <a:r>
              <a:rPr lang="it-CH" dirty="0"/>
              <a:t> </a:t>
            </a:r>
            <a:r>
              <a:rPr lang="it-CH" dirty="0" err="1"/>
              <a:t>Nureev</a:t>
            </a:r>
            <a:r>
              <a:rPr lang="it-CH" dirty="0"/>
              <a:t> (Unione Sovietica)</a:t>
            </a:r>
          </a:p>
          <a:p>
            <a:r>
              <a:rPr lang="it-CH" dirty="0"/>
              <a:t>Vladimir </a:t>
            </a:r>
            <a:r>
              <a:rPr lang="it-CH" dirty="0" err="1"/>
              <a:t>Vasil’ev</a:t>
            </a:r>
            <a:r>
              <a:rPr lang="it-CH" dirty="0"/>
              <a:t> (Russia)</a:t>
            </a:r>
          </a:p>
          <a:p>
            <a:r>
              <a:rPr lang="it-CH" dirty="0"/>
              <a:t>Roberto Bolle (Italia)</a:t>
            </a:r>
          </a:p>
          <a:p>
            <a:r>
              <a:rPr lang="it-CH" dirty="0"/>
              <a:t>Henning </a:t>
            </a:r>
            <a:r>
              <a:rPr lang="it-CH" dirty="0" err="1"/>
              <a:t>Kronstam</a:t>
            </a:r>
            <a:r>
              <a:rPr lang="it-CH" dirty="0"/>
              <a:t> (Danimarca)</a:t>
            </a:r>
          </a:p>
          <a:p>
            <a:r>
              <a:rPr lang="it-CH" dirty="0"/>
              <a:t>Mikhail Baryshnikov (Lettonia)</a:t>
            </a:r>
          </a:p>
        </p:txBody>
      </p:sp>
      <p:pic>
        <p:nvPicPr>
          <p:cNvPr id="5" name="Immagine 4" descr="Immagine che contiene sport, persona, vestiti, ballerino&#10;&#10;Il contenuto generato dall'IA potrebbe non essere corretto.">
            <a:extLst>
              <a:ext uri="{FF2B5EF4-FFF2-40B4-BE49-F238E27FC236}">
                <a16:creationId xmlns:a16="http://schemas.microsoft.com/office/drawing/2014/main" id="{BB337007-3F6F-BE13-7C76-66C7CBCF3E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793" y="149887"/>
            <a:ext cx="2099388" cy="3081601"/>
          </a:xfrm>
          <a:prstGeom prst="rect">
            <a:avLst/>
          </a:prstGeom>
        </p:spPr>
      </p:pic>
      <p:pic>
        <p:nvPicPr>
          <p:cNvPr id="7" name="Immagine 6" descr="Immagine che contiene sport, ballerino, Coreografia, Danza&#10;&#10;Il contenuto generato dall'IA potrebbe non essere corretto.">
            <a:extLst>
              <a:ext uri="{FF2B5EF4-FFF2-40B4-BE49-F238E27FC236}">
                <a16:creationId xmlns:a16="http://schemas.microsoft.com/office/drawing/2014/main" id="{D8A7C783-FCD2-E72F-8979-7A60C4FF21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1450912"/>
            <a:ext cx="3223874" cy="3258881"/>
          </a:xfrm>
          <a:prstGeom prst="rect">
            <a:avLst/>
          </a:prstGeom>
        </p:spPr>
      </p:pic>
      <p:pic>
        <p:nvPicPr>
          <p:cNvPr id="9" name="Immagine 8" descr="Immagine che contiene balletto, sport, ballerino, vestiti&#10;&#10;Il contenuto generato dall'IA potrebbe non essere corretto.">
            <a:extLst>
              <a:ext uri="{FF2B5EF4-FFF2-40B4-BE49-F238E27FC236}">
                <a16:creationId xmlns:a16="http://schemas.microsoft.com/office/drawing/2014/main" id="{3106F4C4-9AA9-6FD8-82A2-5E1BF2D5F8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793" y="3446726"/>
            <a:ext cx="2230015" cy="334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17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Viso umano, persona, vestiti, bebè&#10;&#10;Il contenuto generato dall'IA potrebbe non essere corretto.">
            <a:extLst>
              <a:ext uri="{FF2B5EF4-FFF2-40B4-BE49-F238E27FC236}">
                <a16:creationId xmlns:a16="http://schemas.microsoft.com/office/drawing/2014/main" id="{6DA2DD72-7F4B-BCD2-0EE5-3F74F782F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" r="1" b="1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4E72C50-31CF-B1E4-AB7A-D92EAB8C6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it-CH" sz="4000"/>
              <a:t>Vita privata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F52A65-606F-1A1B-884E-91BC1D5EA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it-CH" sz="2000" dirty="0"/>
              <a:t>Si è sposata nel 1964 con Beppe Menegatti, regista</a:t>
            </a:r>
          </a:p>
          <a:p>
            <a:r>
              <a:rPr lang="it-CH" sz="2000" dirty="0"/>
              <a:t>Ha avuto un figlio Francesco nel 1969</a:t>
            </a:r>
          </a:p>
        </p:txBody>
      </p:sp>
    </p:spTree>
    <p:extLst>
      <p:ext uri="{BB962C8B-B14F-4D97-AF65-F5344CB8AC3E}">
        <p14:creationId xmlns:p14="http://schemas.microsoft.com/office/powerpoint/2010/main" val="155569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candela, persona, Viso umano, vestiti&#10;&#10;Il contenuto generato dall'IA potrebbe non essere corretto.">
            <a:extLst>
              <a:ext uri="{FF2B5EF4-FFF2-40B4-BE49-F238E27FC236}">
                <a16:creationId xmlns:a16="http://schemas.microsoft.com/office/drawing/2014/main" id="{B1CA6F28-28DF-F390-2E91-365C6AA2E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" r="16169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87A00CD-D596-0B74-0044-6986D9B25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it-CH" sz="4000"/>
              <a:t>Oltre alla danza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388CC2-9997-4CD8-D61D-2D8AA3C56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it-CH" sz="1900" dirty="0"/>
              <a:t>Dal 1996 al 1997 diresse il corpo di ballo dell’Arena di Verona</a:t>
            </a:r>
          </a:p>
          <a:p>
            <a:r>
              <a:rPr lang="it-CH" sz="1900" dirty="0"/>
              <a:t>Dal 1994 fu membro dell’Accademia di Belle Arti di Brera</a:t>
            </a:r>
          </a:p>
          <a:p>
            <a:r>
              <a:rPr lang="it-CH" sz="1900" dirty="0"/>
              <a:t>Dal novembre del 2000 al luglio del 2010 diresse il corpo di ballo del Teatro dell’Opera di Roma</a:t>
            </a:r>
          </a:p>
          <a:p>
            <a:r>
              <a:rPr lang="it-CH" sz="1900"/>
              <a:t>Nel dicembre 2013 pubblicò la sua autobiografia «Passo dopo passo»</a:t>
            </a:r>
          </a:p>
          <a:p>
            <a:endParaRPr lang="it-CH" sz="1900" dirty="0"/>
          </a:p>
          <a:p>
            <a:endParaRPr lang="it-CH" sz="1900" dirty="0"/>
          </a:p>
        </p:txBody>
      </p:sp>
    </p:spTree>
    <p:extLst>
      <p:ext uri="{BB962C8B-B14F-4D97-AF65-F5344CB8AC3E}">
        <p14:creationId xmlns:p14="http://schemas.microsoft.com/office/powerpoint/2010/main" val="28837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A4B749-A162-6327-74AB-35FA1BCD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Video: Carla Fracci in Giselle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BB847B-4A8F-AF55-2DD8-C0E43EE4E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CH" dirty="0">
                <a:hlinkClick r:id="rId2" tooltip="Condividi link"/>
              </a:rPr>
              <a:t>https://youtu.be/MRPzTc_CXPs</a:t>
            </a:r>
            <a:endParaRPr lang="it-CH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ADAAD56-22DB-66F6-3ACD-D7E0DB005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533" y="1825625"/>
            <a:ext cx="3439933" cy="408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7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53BA9B2-CD40-B80B-0241-27A98E842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it-CH" sz="5400"/>
              <a:t>Dati anagrafici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780780-B64B-1295-9308-6F20CA5B7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 lnSpcReduction="10000"/>
          </a:bodyPr>
          <a:lstStyle/>
          <a:p>
            <a:r>
              <a:rPr lang="it-CH" sz="2200" dirty="0"/>
              <a:t>Nata a Milano il 20 agosto 1936</a:t>
            </a:r>
          </a:p>
          <a:p>
            <a:r>
              <a:rPr lang="it-CH" sz="2200" dirty="0"/>
              <a:t>Deceduta il 27 maggio 2021 a Milano</a:t>
            </a:r>
          </a:p>
          <a:p>
            <a:r>
              <a:rPr lang="it-CH" sz="2200" dirty="0"/>
              <a:t>È considerata una delle più grandi ballerine del ventesimo secolo</a:t>
            </a:r>
          </a:p>
          <a:p>
            <a:r>
              <a:rPr lang="it-CH" sz="2200" dirty="0"/>
              <a:t>All’ anagrafe Carolina Fracci</a:t>
            </a:r>
          </a:p>
          <a:p>
            <a:r>
              <a:rPr lang="it-CH" sz="2200" dirty="0"/>
              <a:t>Nel 1981 il New York Times la definì prima ballerina assoluta</a:t>
            </a:r>
          </a:p>
          <a:p>
            <a:r>
              <a:rPr lang="it-CH" sz="2200" dirty="0"/>
              <a:t>Ha interpretato più di 200 personaggi</a:t>
            </a:r>
          </a:p>
          <a:p>
            <a:endParaRPr lang="it-CH" sz="2200" dirty="0"/>
          </a:p>
          <a:p>
            <a:pPr marL="0" indent="0">
              <a:buNone/>
            </a:pPr>
            <a:endParaRPr lang="it-CH" sz="2200" dirty="0"/>
          </a:p>
        </p:txBody>
      </p:sp>
      <p:pic>
        <p:nvPicPr>
          <p:cNvPr id="5" name="Immagine 4" descr="Immagine che contiene nuvola, cielo, aria aperta, luogo di culto&#10;&#10;Il contenuto generato dall'IA potrebbe non essere corretto.">
            <a:extLst>
              <a:ext uri="{FF2B5EF4-FFF2-40B4-BE49-F238E27FC236}">
                <a16:creationId xmlns:a16="http://schemas.microsoft.com/office/drawing/2014/main" id="{0411B65A-9BB1-245A-10E4-D86D14267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1607069"/>
            <a:ext cx="5458968" cy="36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58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F67BFFB-CAF5-7365-D6AD-CF6A75F42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it-CH" sz="5400"/>
              <a:t>La famiglia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482A312-4CB9-142C-1282-F96F22866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it-CH" sz="2200"/>
              <a:t>Papà: guidava i tram di Milano</a:t>
            </a:r>
          </a:p>
          <a:p>
            <a:r>
              <a:rPr lang="it-CH" sz="2200"/>
              <a:t>Mamma: operaia alla Innocenti di Milano</a:t>
            </a:r>
          </a:p>
          <a:p>
            <a:r>
              <a:rPr lang="it-CH" sz="2200"/>
              <a:t>Sorella: ballerina </a:t>
            </a:r>
          </a:p>
          <a:p>
            <a:endParaRPr lang="it-CH" sz="2200"/>
          </a:p>
        </p:txBody>
      </p:sp>
      <p:pic>
        <p:nvPicPr>
          <p:cNvPr id="5" name="Immagine 4" descr="Immagine che contiene vestiti, persona, Viso umano, interno&#10;&#10;Il contenuto generato dall'IA potrebbe non essere corretto.">
            <a:extLst>
              <a:ext uri="{FF2B5EF4-FFF2-40B4-BE49-F238E27FC236}">
                <a16:creationId xmlns:a16="http://schemas.microsoft.com/office/drawing/2014/main" id="{A04D58B8-A15E-D696-C498-CAA462C8BA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1354592"/>
            <a:ext cx="5458968" cy="414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13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44A9207-0E26-9372-19F9-9AE15C7EF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it-CH" sz="5400"/>
              <a:t>I primi anni	</a:t>
            </a: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242392A-67A6-18B9-E12D-686B01A47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it-CH" sz="2200" dirty="0"/>
              <a:t>Durante la seconda guerra mondiale si traferisce dalla Nonna materna a Volongo provincia di Cremona</a:t>
            </a:r>
          </a:p>
          <a:p>
            <a:r>
              <a:rPr lang="it-CH" sz="2200" dirty="0"/>
              <a:t>Scuola elementare a Gazoldo degli Ippoliti, situato in provincia di Mantova, Lombardia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A6001D8-2B7E-61D1-2646-2236D30F9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1559304"/>
            <a:ext cx="5458968" cy="373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37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828156-04F8-5046-6B08-7022182CD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4" y="741391"/>
            <a:ext cx="2833324" cy="1616203"/>
          </a:xfrm>
        </p:spPr>
        <p:txBody>
          <a:bodyPr anchor="b">
            <a:normAutofit/>
          </a:bodyPr>
          <a:lstStyle/>
          <a:p>
            <a:r>
              <a:rPr lang="it-CH" sz="3200"/>
              <a:t>Scuola di danza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CB4CD7-BD03-E678-9EC3-3984390C2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4" y="2533476"/>
            <a:ext cx="2833324" cy="3447832"/>
          </a:xfrm>
        </p:spPr>
        <p:txBody>
          <a:bodyPr anchor="t">
            <a:normAutofit/>
          </a:bodyPr>
          <a:lstStyle/>
          <a:p>
            <a:r>
              <a:rPr lang="it-CH" sz="2000"/>
              <a:t>Dal 1946 studiò alla scuola di ballo del Teatro alla Scala</a:t>
            </a:r>
          </a:p>
          <a:p>
            <a:r>
              <a:rPr lang="it-CH" sz="2000"/>
              <a:t>Si diplomò nel 1954</a:t>
            </a:r>
          </a:p>
          <a:p>
            <a:r>
              <a:rPr lang="it-CH" sz="2000"/>
              <a:t>Dopo due anni divenne ballerina solista </a:t>
            </a:r>
          </a:p>
          <a:p>
            <a:r>
              <a:rPr lang="it-CH" sz="2000"/>
              <a:t>Prima ballerina nel 1958</a:t>
            </a:r>
          </a:p>
        </p:txBody>
      </p:sp>
      <p:pic>
        <p:nvPicPr>
          <p:cNvPr id="9" name="Immagine 8" descr="Immagine che contiene Viso umano, vestiti, persona, Accessorio di moda&#10;&#10;Il contenuto generato dall'IA potrebbe non essere corretto.">
            <a:extLst>
              <a:ext uri="{FF2B5EF4-FFF2-40B4-BE49-F238E27FC236}">
                <a16:creationId xmlns:a16="http://schemas.microsoft.com/office/drawing/2014/main" id="{36DA1FFE-ED76-6BCD-E94F-EF7421FB8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9009"/>
          <a:stretch>
            <a:fillRect/>
          </a:stretch>
        </p:blipFill>
        <p:spPr>
          <a:xfrm>
            <a:off x="3710018" y="2194344"/>
            <a:ext cx="4286410" cy="4126096"/>
          </a:xfrm>
          <a:prstGeom prst="rect">
            <a:avLst/>
          </a:prstGeom>
        </p:spPr>
      </p:pic>
      <p:pic>
        <p:nvPicPr>
          <p:cNvPr id="7" name="Immagine 6" descr="Immagine che contiene Viso umano, persona, sorriso, ritratto&#10;&#10;Il contenuto generato dall'IA potrebbe non essere corretto.">
            <a:extLst>
              <a:ext uri="{FF2B5EF4-FFF2-40B4-BE49-F238E27FC236}">
                <a16:creationId xmlns:a16="http://schemas.microsoft.com/office/drawing/2014/main" id="{44FD2CD7-458E-A088-6925-7EFC7A321C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8" r="-5" b="17124"/>
          <a:stretch>
            <a:fillRect/>
          </a:stretch>
        </p:blipFill>
        <p:spPr>
          <a:xfrm>
            <a:off x="8003944" y="589420"/>
            <a:ext cx="3901888" cy="3334879"/>
          </a:xfrm>
          <a:prstGeom prst="rect">
            <a:avLst/>
          </a:prstGeom>
        </p:spPr>
      </p:pic>
      <p:grpSp>
        <p:nvGrpSpPr>
          <p:cNvPr id="51" name="Group 43">
            <a:extLst>
              <a:ext uri="{FF2B5EF4-FFF2-40B4-BE49-F238E27FC236}">
                <a16:creationId xmlns:a16="http://schemas.microsoft.com/office/drawing/2014/main" id="{792AA144-DDFF-C43B-6866-516C9091D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6737460"/>
            <a:ext cx="12192000" cy="123364"/>
            <a:chOff x="1" y="6737460"/>
            <a:chExt cx="12192000" cy="123364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6557A69-9517-26A8-EF3F-E65057EEC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34320" y="703141"/>
              <a:ext cx="123362" cy="12192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45">
              <a:extLst>
                <a:ext uri="{FF2B5EF4-FFF2-40B4-BE49-F238E27FC236}">
                  <a16:creationId xmlns:a16="http://schemas.microsoft.com/office/drawing/2014/main" id="{47C5987E-7AB5-0A21-D727-68B38B342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40559" y="4909383"/>
              <a:ext cx="123362" cy="3779520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1715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Danza, vestiti, ballerino, persona&#10;&#10;Il contenuto generato dall'IA potrebbe non essere corretto.">
            <a:extLst>
              <a:ext uri="{FF2B5EF4-FFF2-40B4-BE49-F238E27FC236}">
                <a16:creationId xmlns:a16="http://schemas.microsoft.com/office/drawing/2014/main" id="{2D8E9E33-061F-5415-AC02-3B9D32563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" r="1" b="1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9F7661D-6D5B-6711-AE29-7FA168702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it-CH" sz="4000"/>
              <a:t>I teatri nel mondo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D98917-9252-F280-04D9-A61D25DB7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it-CH" sz="2000" dirty="0"/>
              <a:t>Scala di Milano</a:t>
            </a:r>
          </a:p>
          <a:p>
            <a:r>
              <a:rPr lang="it-CH" sz="2000" dirty="0"/>
              <a:t>Royal Ballet di Londra</a:t>
            </a:r>
          </a:p>
          <a:p>
            <a:r>
              <a:rPr lang="it-CH" sz="2000" dirty="0"/>
              <a:t>American Ballet Theatre di New York</a:t>
            </a:r>
          </a:p>
          <a:p>
            <a:r>
              <a:rPr lang="it-CH" sz="2000" dirty="0"/>
              <a:t>Balletto di Stoccarda</a:t>
            </a:r>
          </a:p>
          <a:p>
            <a:r>
              <a:rPr lang="it-CH" sz="2000" dirty="0"/>
              <a:t>Opéra di Parigi</a:t>
            </a:r>
          </a:p>
          <a:p>
            <a:r>
              <a:rPr lang="it-CH" sz="2000" dirty="0"/>
              <a:t>Balletto Reale Danese</a:t>
            </a:r>
          </a:p>
          <a:p>
            <a:r>
              <a:rPr lang="it-CH" sz="2000" dirty="0" err="1"/>
              <a:t>Australian</a:t>
            </a:r>
            <a:r>
              <a:rPr lang="it-CH" sz="2000" dirty="0"/>
              <a:t> Ballet</a:t>
            </a:r>
          </a:p>
        </p:txBody>
      </p:sp>
    </p:spTree>
    <p:extLst>
      <p:ext uri="{BB962C8B-B14F-4D97-AF65-F5344CB8AC3E}">
        <p14:creationId xmlns:p14="http://schemas.microsoft.com/office/powerpoint/2010/main" val="197486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abito da sposa, vestito, interno, bianco e nero&#10;&#10;Il contenuto generato dall'IA potrebbe non essere corretto.">
            <a:extLst>
              <a:ext uri="{FF2B5EF4-FFF2-40B4-BE49-F238E27FC236}">
                <a16:creationId xmlns:a16="http://schemas.microsoft.com/office/drawing/2014/main" id="{8544E033-7CE8-6DE6-2CC4-2966BA63E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" r="-1" b="-1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B8A282F-19B8-B536-78C1-EF559032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it-CH" sz="4000"/>
              <a:t>I personaggi interpretati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709A9E-2821-40CA-A942-9549949EB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it-CH" sz="2000"/>
              <a:t>Romeo e Giulietta </a:t>
            </a:r>
          </a:p>
          <a:p>
            <a:r>
              <a:rPr lang="it-CH" sz="2000"/>
              <a:t>Giselle </a:t>
            </a:r>
          </a:p>
          <a:p>
            <a:r>
              <a:rPr lang="it-CH" sz="2000"/>
              <a:t>Francesca da Rimini</a:t>
            </a:r>
          </a:p>
          <a:p>
            <a:r>
              <a:rPr lang="it-CH" sz="2000"/>
              <a:t>La Sylphide</a:t>
            </a:r>
          </a:p>
          <a:p>
            <a:r>
              <a:rPr lang="it-CH" sz="2000"/>
              <a:t>Coppélia e Swanilda</a:t>
            </a:r>
          </a:p>
          <a:p>
            <a:r>
              <a:rPr lang="it-CH" sz="2000"/>
              <a:t>Medea </a:t>
            </a:r>
          </a:p>
          <a:p>
            <a:pPr marL="0" indent="0">
              <a:buNone/>
            </a:pPr>
            <a:endParaRPr lang="it-CH" sz="2000"/>
          </a:p>
          <a:p>
            <a:endParaRPr lang="it-CH" sz="2000"/>
          </a:p>
        </p:txBody>
      </p:sp>
    </p:spTree>
    <p:extLst>
      <p:ext uri="{BB962C8B-B14F-4D97-AF65-F5344CB8AC3E}">
        <p14:creationId xmlns:p14="http://schemas.microsoft.com/office/powerpoint/2010/main" val="299154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C6BEC6B-5C77-412D-B45A-5B0F46FED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241D802-5A1A-5AF8-7DA5-82785D59A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214"/>
            <a:ext cx="10515600" cy="1481188"/>
          </a:xfrm>
        </p:spPr>
        <p:txBody>
          <a:bodyPr>
            <a:normAutofit/>
          </a:bodyPr>
          <a:lstStyle/>
          <a:p>
            <a:pPr algn="ctr"/>
            <a:r>
              <a:rPr lang="it-CH" sz="4000"/>
              <a:t>Romeo e Giulietta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ADC168-35D3-4E87-44E0-FA62D48A4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7128"/>
            <a:ext cx="3990968" cy="4272681"/>
          </a:xfrm>
        </p:spPr>
        <p:txBody>
          <a:bodyPr>
            <a:normAutofit/>
          </a:bodyPr>
          <a:lstStyle/>
          <a:p>
            <a:r>
              <a:rPr lang="it-CH" sz="1700" dirty="0"/>
              <a:t>Prima volta 1958 </a:t>
            </a:r>
          </a:p>
          <a:p>
            <a:r>
              <a:rPr lang="it-CH" sz="1700" dirty="0"/>
              <a:t>Lo creò John Cranko</a:t>
            </a:r>
          </a:p>
          <a:p>
            <a:r>
              <a:rPr lang="it-CH" sz="1700" dirty="0"/>
              <a:t>Al teatro Verde sull’isola di San Giorgio Maggiore a Venezia</a:t>
            </a:r>
          </a:p>
          <a:p>
            <a:r>
              <a:rPr lang="it-CH" sz="1700" dirty="0"/>
              <a:t>I due giovani appartengono a due famiglie rivali, durante una festa i due si innamorano a prima vista e il giorno dopo si sposarono in segreto. Dopo l’esilio di Romeo, Giulietta è costretta a sposare Paride per evitarlo prende una pozione che la fa sembrare morta. Romeo scoprendolo si suicida e quando Giulietta si risveglia si trafigge con il suo pugnale. La tragedia finisce con la riconciliazione delle famiglie</a:t>
            </a:r>
          </a:p>
          <a:p>
            <a:endParaRPr lang="it-CH" sz="1700" dirty="0"/>
          </a:p>
        </p:txBody>
      </p:sp>
      <p:pic>
        <p:nvPicPr>
          <p:cNvPr id="5" name="Immagine 4" descr="Immagine che contiene sport, ballerino, persona, Danza&#10;&#10;Il contenuto generato dall'IA potrebbe non essere corretto.">
            <a:extLst>
              <a:ext uri="{FF2B5EF4-FFF2-40B4-BE49-F238E27FC236}">
                <a16:creationId xmlns:a16="http://schemas.microsoft.com/office/drawing/2014/main" id="{F19AE0E4-67B8-79D1-A349-EAA4E7D2D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30" r="-2" b="15776"/>
          <a:stretch>
            <a:fillRect/>
          </a:stretch>
        </p:blipFill>
        <p:spPr>
          <a:xfrm>
            <a:off x="5191128" y="1847129"/>
            <a:ext cx="6162670" cy="427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4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85F0FF-04B1-92D3-CC83-6A3080E1E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Giselle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756F402-08A8-452C-CF72-EC0A90E42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CH" dirty="0"/>
              <a:t>Nel 1959 </a:t>
            </a:r>
          </a:p>
          <a:p>
            <a:r>
              <a:rPr lang="it-CH" dirty="0"/>
              <a:t>A Londra</a:t>
            </a:r>
          </a:p>
          <a:p>
            <a:r>
              <a:rPr lang="it-CH" dirty="0"/>
              <a:t>Ama questo personaggio </a:t>
            </a:r>
          </a:p>
          <a:p>
            <a:r>
              <a:rPr lang="it-CH" dirty="0"/>
              <a:t>L’ha resa celebre </a:t>
            </a:r>
          </a:p>
          <a:p>
            <a:r>
              <a:rPr lang="it-CH" dirty="0"/>
              <a:t>Una giovane contadina che si innamora di un nobile travestito da contadino, già promesso sposo di una principessa. Quando lo scopre lei impazzisce e muore</a:t>
            </a:r>
          </a:p>
          <a:p>
            <a:endParaRPr lang="it-CH" dirty="0"/>
          </a:p>
        </p:txBody>
      </p:sp>
      <p:pic>
        <p:nvPicPr>
          <p:cNvPr id="5" name="Immagine 4" descr="Immagine che contiene vestiti, persona, Danza, ballerino&#10;&#10;Il contenuto generato dall'IA potrebbe non essere corretto.">
            <a:extLst>
              <a:ext uri="{FF2B5EF4-FFF2-40B4-BE49-F238E27FC236}">
                <a16:creationId xmlns:a16="http://schemas.microsoft.com/office/drawing/2014/main" id="{E6C7FBB2-C872-4636-714D-334DAA2A3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475" y="228600"/>
            <a:ext cx="4612349" cy="346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9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605</Words>
  <Application>Microsoft Macintosh PowerPoint</Application>
  <PresentationFormat>Widescreen</PresentationFormat>
  <Paragraphs>81</Paragraphs>
  <Slides>17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1" baseType="lpstr">
      <vt:lpstr>Aptos</vt:lpstr>
      <vt:lpstr>Aptos Display</vt:lpstr>
      <vt:lpstr>Arial</vt:lpstr>
      <vt:lpstr>Tema di Office</vt:lpstr>
      <vt:lpstr>Carla Fracci</vt:lpstr>
      <vt:lpstr>Dati anagrafici</vt:lpstr>
      <vt:lpstr>La famiglia</vt:lpstr>
      <vt:lpstr>I primi anni </vt:lpstr>
      <vt:lpstr>Scuola di danza</vt:lpstr>
      <vt:lpstr>I teatri nel mondo</vt:lpstr>
      <vt:lpstr>I personaggi interpretati</vt:lpstr>
      <vt:lpstr>Romeo e Giulietta</vt:lpstr>
      <vt:lpstr>Giselle </vt:lpstr>
      <vt:lpstr>Francesca da Rimini</vt:lpstr>
      <vt:lpstr>La Sylphide</vt:lpstr>
      <vt:lpstr>Coppélia e Swanilda</vt:lpstr>
      <vt:lpstr>Medea </vt:lpstr>
      <vt:lpstr>Ballerini</vt:lpstr>
      <vt:lpstr>Vita privata </vt:lpstr>
      <vt:lpstr>Oltre alla danza</vt:lpstr>
      <vt:lpstr>Video: Carla Fracci in Giselle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Viola Mercolli</dc:creator>
  <cp:lastModifiedBy>Pordenone Gian Franco</cp:lastModifiedBy>
  <cp:revision>3</cp:revision>
  <dcterms:created xsi:type="dcterms:W3CDTF">2025-11-06T16:14:24Z</dcterms:created>
  <dcterms:modified xsi:type="dcterms:W3CDTF">2026-03-03T13:47:22Z</dcterms:modified>
</cp:coreProperties>
</file>