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6" r:id="rId3"/>
    <p:sldId id="258" r:id="rId4"/>
    <p:sldId id="259" r:id="rId5"/>
    <p:sldId id="265" r:id="rId6"/>
    <p:sldId id="273" r:id="rId7"/>
    <p:sldId id="260" r:id="rId8"/>
    <p:sldId id="264" r:id="rId9"/>
    <p:sldId id="263" r:id="rId10"/>
    <p:sldId id="267" r:id="rId11"/>
    <p:sldId id="268" r:id="rId12"/>
    <p:sldId id="269" r:id="rId13"/>
    <p:sldId id="274" r:id="rId14"/>
    <p:sldId id="275" r:id="rId15"/>
    <p:sldId id="276" r:id="rId16"/>
    <p:sldId id="270" r:id="rId17"/>
    <p:sldId id="271" r:id="rId18"/>
    <p:sldId id="272" r:id="rId19"/>
    <p:sldId id="277" r:id="rId20"/>
  </p:sldIdLst>
  <p:sldSz cx="12192000" cy="6858000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B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76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3:26:00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446 962 24575,'-5'0'0,"0"-1"0,0 0 0,0 0 0,0 0 0,1-1 0,-1 1 0,0-1 0,1 0 0,-1-1 0,1 1 0,-8-7 0,-44-40 0,33 28 0,2 3 0,0-1 0,2-1 0,0 0 0,1-2 0,1 0 0,1-1 0,1 0 0,1-1 0,1-1 0,1 0 0,2-1 0,0 0 0,-7-33 0,-14-79 0,16 83 0,3 0 0,2-1 0,-3-73 0,13 86-1365,0 5-5461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3:26:21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2935 205 24575,'-7'-7'0,"0"1"0,-1 0 0,0 1 0,0 0 0,0 0 0,-1 1 0,0 0 0,-15-5 0,-79-15 0,51 14 0,-42-6 0,0 4 0,-1 4 0,-139 7 0,199 2 0,-43-5 0,-116-19 0,118 12 0,-25-4 0,15 2 0,-104-3 0,133 15 0,-182 4 0,222 0 0,1 1 0,0 0 0,0 1 0,-29 13 0,-26 8 0,9-10 0,-101 30 0,144-39 0,1 1 0,0 1 0,0 0 0,1 1 0,0 1 0,-20 17 0,27-18 0,0 1 0,1 0 0,0 0 0,1 1 0,-9 17 0,9-15 0,-1 1 0,-20 23 0,25-33 0,-1-1 0,1 0 0,-1 0 0,0 0 0,0-1 0,0 0 0,0 0 0,-1 0 0,1 0 0,-1-1 0,-11 3 0,-21 1-5,-2-1 0,1-2-1,0-2 1,-58-6 0,4 1-1334,52 3-5487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3:26:35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1722 24575,'2'-9'0,"0"-1"0,1 1 0,0 0 0,0 0 0,1 1 0,1-1 0,-1 1 0,1 0 0,1 0 0,6-8 0,7-12 0,55-85 0,-34 55 0,37-74 0,-63 102 0,-2-2 0,10-44 0,8-22 0,112-360 0,-136 439 0,1 0 0,0 1 0,17-27 0,8-21 0,59-165 0,-85 221 11,0-1 0,0 1 0,1 0 0,0 0 0,1 1 0,0 0 0,1 0 0,0 1 0,18-13 0,6-1-605,58-28 0,-81 45 307,13-7-6539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3:26:53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2457 623 24575,'-12'2'0,"0"0"0,1 1 0,-1 0 0,1 1 0,0 0 0,-19 11 0,19-10 0,-77 45 0,68-36 0,0-2 0,-1-1 0,0 0 0,-31 10 0,-7-6 0,-1-3 0,-1-2 0,0-3 0,0-2 0,0-3 0,-85-9 0,121 3 0,1-1 0,0-2 0,0 0 0,0-2 0,1 0 0,-35-21 0,-48-18 0,57 30 0,-5 0 0,-78-40 0,109 45 0,-38-18 0,3-3 0,-65-49 0,88 59 0,-1 2 0,0 1 0,-49-19 0,71 34 0,-34-14 0,-83-21 0,87 30 0,1-3 0,-73-33 0,99 36 16,1 0 0,0-1 0,1-1 0,0-1 0,1 0 0,-16-21 0,-38-35-1493,39 46-5349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3:27:01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2278 1 24575,'-20'2'0,"1"1"0,-1 1 0,1 1 0,0 0 0,1 2 0,-35 15 0,8-3 0,-120 52 0,-49 18 0,184-78 0,5-1 0,1-2 0,-1 0 0,-1-2 0,1 0 0,-39 2 0,7-3 0,-83 19 0,99-17 0,10 1 0,0 2 0,0 0 0,-33 17 0,34-13 0,-1-2 0,0-1 0,-34 7 0,34-14 0,-47 1 0,60-6 0,1 1 0,-1 1 0,0 1 0,1 1 0,0 0 0,-1 1 0,1 1 0,1 0 0,-21 10 0,-66 42 0,-50 30 0,141-78 0,0-1 0,0-1 0,-1 0 0,0-1 0,0-1 0,-1 0 0,1 0 0,-1-1 0,0-1 0,-19 2 0,13-2-195,1-1 0,-1-1 0,0-1 0,0 0 0,0-2 0,-27-5 0,20-3-6631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3:27:18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0 367 24575,'1'-2'0,"-1"0"0,1 0 0,-1 0 0,1 0 0,0 0 0,0 0 0,0 0 0,0 1 0,0-1 0,0 0 0,1 1 0,-1-1 0,0 1 0,1-1 0,-1 1 0,3-2 0,33-24 0,-21 17 0,7-8 0,-14 9 0,1 1 0,0 0 0,1 1 0,0 0 0,0 1 0,0 0 0,1 1 0,0 0 0,0 1 0,0 0 0,16-2 0,16 2 0,67 3 0,-84 3 0,0-1 0,0-1 0,0-2 0,-1-1 0,1-1 0,-1-1 0,34-11 0,179-80 0,-183 67 0,-45 22 0,0 1 0,0 0 0,1 1 0,0 0 0,0 1 0,0 1 0,18-4 0,6 4 0,1 1 0,-1 2 0,1 2 0,53 8 0,139 40 0,-177-37 0,256 75 0,-242-65 0,-2 3 0,101 56 0,-120-52 0,74 64 0,-56-43 0,169 126 0,131 109 0,-75-58 0,-221-177 0,-42-30 0,1-2 0,0 0 0,43 20 0,-48-29 0,-1 1 0,0 0 0,-1 2 0,0 0 0,26 24 0,-4-3 0,75 49 0,-93-70-108,43 19 0,-43-22-1041,12 6-5677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0T13:31:47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24575,'1'1'0,"-1"0"0,0 0 0,1 0 0,-1 0 0,1 0 0,-1 0 0,1 0 0,0 0 0,-1 0 0,1-1 0,0 1 0,-1 0 0,1 0 0,0-1 0,0 1 0,0 0 0,0-1 0,0 1 0,0 0 0,0-1 0,0 0 0,2 1 0,29 11 0,-25-10 0,229 49 0,-93-24 0,-37-4 0,28 5 0,164 57 0,-254-72 0,0-1 0,63 7 0,5 1 0,853 151 0,-933-168 0,0-2 0,-1-1 0,1-1 0,54-9 0,-64 5 0,-1 0 0,1-2 0,-1 0 0,-1-1 0,1-2 0,-2 0 0,28-18 0,-31 17 0,1 1 0,-1 1 0,2 1 0,-1 0 0,1 1 0,0 1 0,33-7 0,86-26 0,10-1 0,-68 21-1365,-44 10-5461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7CDD9-D271-42FA-9CF5-C7EFAF0CE14A}" type="datetimeFigureOut">
              <a:rPr lang="it-CH" smtClean="0"/>
              <a:t>31.03.22</a:t>
            </a:fld>
            <a:endParaRPr lang="it-CH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CH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4FBD2-CC02-436D-9439-F927E4F8D1AF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25224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884311-2503-439F-9950-EF318DEE3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CD4610-D12F-43C1-B4CF-4FD3AFDEF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55FA46-E5D6-4628-B209-122413670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F0AC-EF33-43C3-8ED7-CF81A086CCEE}" type="datetimeFigureOut">
              <a:rPr lang="it-CH" smtClean="0"/>
              <a:t>31.03.22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34D895-1B46-4EC8-B37E-91961375F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7A6692-7C57-46D9-9D15-360A3F8E4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4E05-BE28-4E2D-AE24-7C51E3B60E7D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08089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8391F7-25A1-48FE-827C-801C843CC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122DBF9-FAFC-48AC-94E7-8CFBEAB06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D32675-B610-4ECE-AFE0-26E6EDEE7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F0AC-EF33-43C3-8ED7-CF81A086CCEE}" type="datetimeFigureOut">
              <a:rPr lang="it-CH" smtClean="0"/>
              <a:t>31.03.22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9A3F0F-0C43-4D96-A9A7-8FF4D35FB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602E8C-77F7-4DF5-BA34-1147DC67C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4E05-BE28-4E2D-AE24-7C51E3B60E7D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01843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87FF751-3005-4CB8-9742-027589B4D3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4788626-6A8F-44FF-A254-C33AA16E7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BB27A9-3CFD-4AB7-B980-F99C0178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F0AC-EF33-43C3-8ED7-CF81A086CCEE}" type="datetimeFigureOut">
              <a:rPr lang="it-CH" smtClean="0"/>
              <a:t>31.03.22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B3EEA3-47DB-4A27-A99E-34768FA8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B9C8B4-3100-41BE-96D9-278444AD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4E05-BE28-4E2D-AE24-7C51E3B60E7D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94268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CC3635-666E-4962-8DFB-A199040B5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17915A-DA64-42EB-B319-0C30E5DC6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458E61-8CCD-4384-BB11-37480F8DA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F0AC-EF33-43C3-8ED7-CF81A086CCEE}" type="datetimeFigureOut">
              <a:rPr lang="it-CH" smtClean="0"/>
              <a:t>31.03.22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E6D935-13A4-4524-A7CF-CE5A59704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DBE26B-5E8C-4F37-AB47-041EFD75D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4E05-BE28-4E2D-AE24-7C51E3B60E7D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81969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FF49D3-E404-4A7F-9C82-8D5E72619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FD5222-EE4C-4644-B132-D36A63CCF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71EEC2-C305-4477-A8CB-11DC2D844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F0AC-EF33-43C3-8ED7-CF81A086CCEE}" type="datetimeFigureOut">
              <a:rPr lang="it-CH" smtClean="0"/>
              <a:t>31.03.22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24CC09-1C17-446D-BAC4-79C692E9B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C78F88-123E-4D66-BAE6-9113A6A3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4E05-BE28-4E2D-AE24-7C51E3B60E7D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97555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77B314-5214-417D-A5DB-5C0F4896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BCE524-CD7D-4BB7-9F84-9BD609644A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F7A1A9F-B636-4FCE-A63E-8617825AD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8478E4E-7E04-454C-853C-8B1F0EF1F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F0AC-EF33-43C3-8ED7-CF81A086CCEE}" type="datetimeFigureOut">
              <a:rPr lang="it-CH" smtClean="0"/>
              <a:t>31.03.22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EAE480-B90E-41F6-AA1E-694084C4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672BE03-7096-49C2-B3D5-146497243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4E05-BE28-4E2D-AE24-7C51E3B60E7D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412958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3696E6-ED6C-423A-A0DE-CD00EACDA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326675-432E-4843-8FB8-5DF7DFE4B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55989DA-087F-4975-8C6A-857B6F1F6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7FD0888-9A6A-4424-909D-4972294E0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86F99A8-80C0-41DC-8745-B6C92D436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014A39-3D56-4240-83F3-B845338E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F0AC-EF33-43C3-8ED7-CF81A086CCEE}" type="datetimeFigureOut">
              <a:rPr lang="it-CH" smtClean="0"/>
              <a:t>31.03.22</a:t>
            </a:fld>
            <a:endParaRPr lang="it-CH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8CABBFE-44DA-4F37-AC9C-D50F3B267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178FAA-F9D3-4476-BD7E-2292C1DE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4E05-BE28-4E2D-AE24-7C51E3B60E7D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49546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8AFD2D-05BC-48D0-896B-391E84D0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08D93F8-37CC-48E9-BBAE-8B8FEE6F2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F0AC-EF33-43C3-8ED7-CF81A086CCEE}" type="datetimeFigureOut">
              <a:rPr lang="it-CH" smtClean="0"/>
              <a:t>31.03.22</a:t>
            </a:fld>
            <a:endParaRPr lang="it-CH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5B14BA4-9F6E-4606-9016-C48B5801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12F3505-4059-40C7-90F9-38DBE0EF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4E05-BE28-4E2D-AE24-7C51E3B60E7D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02130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9374807-B9D6-4439-9B8C-9D584E633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F0AC-EF33-43C3-8ED7-CF81A086CCEE}" type="datetimeFigureOut">
              <a:rPr lang="it-CH" smtClean="0"/>
              <a:t>31.03.22</a:t>
            </a:fld>
            <a:endParaRPr lang="it-CH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6B9A036-4D61-4287-8717-E6D4A9B90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D02A6D7-8FD1-494E-A1F1-C39C3D09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4E05-BE28-4E2D-AE24-7C51E3B60E7D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5369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CD395D-9455-4F5D-9D54-23A1509EE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C6F031-730B-49D3-BCDE-276286632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61D8BD-B1FE-4788-8ECE-C1DA6F366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2950F1E-4F99-403E-AAC7-985AE449E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F0AC-EF33-43C3-8ED7-CF81A086CCEE}" type="datetimeFigureOut">
              <a:rPr lang="it-CH" smtClean="0"/>
              <a:t>31.03.22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7E8359F-98A6-431D-BB8A-AD5CCAFCB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7C535E-57DE-4236-A40B-14AD79918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4E05-BE28-4E2D-AE24-7C51E3B60E7D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05682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AEBED5-D635-489B-96E6-21E8B6A35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C34CC08-31D1-4DE4-ACED-8E041819D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13EEBB-4DBE-4CAC-BE1C-165F3B01C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F564B94-1872-4FE6-93F3-3077D573F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F0AC-EF33-43C3-8ED7-CF81A086CCEE}" type="datetimeFigureOut">
              <a:rPr lang="it-CH" smtClean="0"/>
              <a:t>31.03.22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50B10DC-7488-4823-8067-5C7EFB404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152AF7-7FD1-4952-B467-5F16C8983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4E05-BE28-4E2D-AE24-7C51E3B60E7D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96885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DEE34FA-AF21-48AB-A683-F3B9BB6A1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1BFCBD-20A4-4D6B-9238-7CEB12454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1BA81A-6B60-45FE-A12C-AB3955841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9F0AC-EF33-43C3-8ED7-CF81A086CCEE}" type="datetimeFigureOut">
              <a:rPr lang="it-CH" smtClean="0"/>
              <a:t>31.03.22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879A2B-AC2F-4B37-9A07-71346416F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7E5846-23D9-45C7-B450-1AA9315DB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04E05-BE28-4E2D-AE24-7C51E3B60E7D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91323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7.png"/><Relationship Id="rId2" Type="http://schemas.openxmlformats.org/officeDocument/2006/relationships/image" Target="../media/image12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customXml" Target="../ink/ink4.xml"/><Relationship Id="rId1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3-sMWNldEk?feature=oembed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2603623-3E24-4478-A13B-F13795A9F474}"/>
              </a:ext>
            </a:extLst>
          </p:cNvPr>
          <p:cNvSpPr txBox="1"/>
          <p:nvPr/>
        </p:nvSpPr>
        <p:spPr>
          <a:xfrm>
            <a:off x="123371" y="2767280"/>
            <a:ext cx="1194525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ea typeface="Batang" panose="020B0503020000020004" pitchFamily="18" charset="-127"/>
                <a:cs typeface="Arabic Typesetting" panose="03020402040406030203" pitchFamily="66" charset="-78"/>
              </a:rPr>
              <a:t>CRISTOFORO COLOMBO</a:t>
            </a:r>
          </a:p>
          <a:p>
            <a:pPr algn="ctr"/>
            <a:endParaRPr lang="it-CH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  <a:ea typeface="Batang" panose="020B0503020000020004" pitchFamily="18" charset="-127"/>
              <a:cs typeface="Arabic Typesetting" panose="03020402040406030203" pitchFamily="66" charset="-78"/>
            </a:endParaRPr>
          </a:p>
          <a:p>
            <a:pPr algn="ctr"/>
            <a:r>
              <a:rPr lang="it-C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B0503020000020004" pitchFamily="18" charset="-127"/>
                <a:cs typeface="Arabic Typesetting" panose="03020402040406030203" pitchFamily="66" charset="-78"/>
              </a:rPr>
              <a:t>Leonardo &amp; Michael 2E – 2022</a:t>
            </a:r>
          </a:p>
        </p:txBody>
      </p:sp>
    </p:spTree>
    <p:extLst>
      <p:ext uri="{BB962C8B-B14F-4D97-AF65-F5344CB8AC3E}">
        <p14:creationId xmlns:p14="http://schemas.microsoft.com/office/powerpoint/2010/main" val="119950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C4C2CFA-50C1-4400-AFD1-38CD8610D5C0}"/>
              </a:ext>
            </a:extLst>
          </p:cNvPr>
          <p:cNvSpPr txBox="1"/>
          <p:nvPr/>
        </p:nvSpPr>
        <p:spPr>
          <a:xfrm>
            <a:off x="1992993" y="1905506"/>
            <a:ext cx="82060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it-CH" sz="3200" b="1" dirty="0">
                <a:latin typeface="Bradley Hand ITC" panose="03070402050302030203" pitchFamily="66" charset="0"/>
                <a:cs typeface="Arabic Typesetting" panose="03020402040406030203" pitchFamily="66" charset="-78"/>
              </a:rPr>
              <a:t>Il secondo nel 1493-1494, scopri 9 isole, partendo da Cadice. Dopo aver fatto tappa alle Canarie arriva ad Hispaniola (Haiti). Da li esplorerà varie zone.</a:t>
            </a:r>
          </a:p>
          <a:p>
            <a:pPr indent="449263" algn="just"/>
            <a:r>
              <a:rPr lang="it-CH" sz="3200" b="1" dirty="0">
                <a:latin typeface="Bradley Hand ITC" panose="03070402050302030203" pitchFamily="66" charset="0"/>
                <a:cs typeface="Arabic Typesetting" panose="03020402040406030203" pitchFamily="66" charset="-78"/>
              </a:rPr>
              <a:t>Questo viaggio lo fece con 17 navi.</a:t>
            </a:r>
          </a:p>
        </p:txBody>
      </p:sp>
    </p:spTree>
    <p:extLst>
      <p:ext uri="{BB962C8B-B14F-4D97-AF65-F5344CB8AC3E}">
        <p14:creationId xmlns:p14="http://schemas.microsoft.com/office/powerpoint/2010/main" val="3764606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F70F5D-9774-4514-BF3C-1967D64C592E}"/>
              </a:ext>
            </a:extLst>
          </p:cNvPr>
          <p:cNvSpPr txBox="1"/>
          <p:nvPr/>
        </p:nvSpPr>
        <p:spPr>
          <a:xfrm>
            <a:off x="2336799" y="2397948"/>
            <a:ext cx="7518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it-CH" sz="3200" b="1" dirty="0">
                <a:latin typeface="Bradley Hand ITC" panose="03070402050302030203" pitchFamily="66" charset="0"/>
              </a:rPr>
              <a:t>Il terzo viaggio nel 1498-1500, che lo portò nell’America Meridionale. La flotta parti il 30 maggio 1498. Raggiunsero la meta il 31 luglio del 1498.</a:t>
            </a:r>
          </a:p>
          <a:p>
            <a:pPr marL="449263" algn="just"/>
            <a:r>
              <a:rPr lang="it-CH" sz="3200" b="1" dirty="0">
                <a:latin typeface="Bradley Hand ITC" panose="03070402050302030203" pitchFamily="66" charset="0"/>
              </a:rPr>
              <a:t>Invece questo viaggio lo fece con 8 navi.</a:t>
            </a:r>
          </a:p>
        </p:txBody>
      </p:sp>
    </p:spTree>
    <p:extLst>
      <p:ext uri="{BB962C8B-B14F-4D97-AF65-F5344CB8AC3E}">
        <p14:creationId xmlns:p14="http://schemas.microsoft.com/office/powerpoint/2010/main" val="2961859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F8E0D8-8E0C-403B-8A02-5F6CE2B62B15}"/>
              </a:ext>
            </a:extLst>
          </p:cNvPr>
          <p:cNvSpPr txBox="1"/>
          <p:nvPr/>
        </p:nvSpPr>
        <p:spPr>
          <a:xfrm>
            <a:off x="2703286" y="1413063"/>
            <a:ext cx="67854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it-CH" sz="3200" b="1" dirty="0">
                <a:latin typeface="Bradley Hand ITC" panose="03070402050302030203" pitchFamily="66" charset="0"/>
              </a:rPr>
              <a:t>Il quarto viaggio nel 1502-1504, raggiunse l’America centrale. La scoperta permise alle potenze europee dell’epoca di impostare un sistema di commercio con il «nuovo mondo».</a:t>
            </a:r>
          </a:p>
          <a:p>
            <a:pPr marL="449263" indent="87313" algn="just">
              <a:tabLst>
                <a:tab pos="449263" algn="l"/>
              </a:tabLst>
            </a:pPr>
            <a:r>
              <a:rPr lang="it-CH" sz="3200" b="1" dirty="0">
                <a:latin typeface="Bradley Hand ITC" panose="03070402050302030203" pitchFamily="66" charset="0"/>
              </a:rPr>
              <a:t>Partì con 4 navi, ma purtroppo ne perse 3 durante il viaggio per un terribile uragano.</a:t>
            </a:r>
          </a:p>
        </p:txBody>
      </p:sp>
    </p:spTree>
    <p:extLst>
      <p:ext uri="{BB962C8B-B14F-4D97-AF65-F5344CB8AC3E}">
        <p14:creationId xmlns:p14="http://schemas.microsoft.com/office/powerpoint/2010/main" val="3339478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AC2790-520F-4031-9AF0-26FE3AB578E1}"/>
              </a:ext>
            </a:extLst>
          </p:cNvPr>
          <p:cNvSpPr txBox="1"/>
          <p:nvPr/>
        </p:nvSpPr>
        <p:spPr>
          <a:xfrm>
            <a:off x="138753" y="378086"/>
            <a:ext cx="11914494" cy="5747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CURIOSITÀ:</a:t>
            </a:r>
          </a:p>
          <a:p>
            <a:endParaRPr lang="it-CH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CH" sz="3200" b="1" dirty="0"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Prima Cristoforo Colombo pensava che la terra fosse piatta; a seguito di ricerche si convinse che la terra era rotonda.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CH" sz="32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Nel 1476 d.C. va in Portogallo. Viaggiò anche in altre parti, tipo: in Africa ed in Inghilterra.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CH" sz="32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Nel 1480 d.C. propose un progetto ai portoghesi, ai francesi e agli inglesi: propose un viaggio verso oriente (est), però al posto di andare via terra (est, via della seta) dove c’erano i nemici, decise di andare verso ovest, via mare. Tutti rifiutarono il progetto. Chiese alla Spagna che accettò.</a:t>
            </a:r>
          </a:p>
        </p:txBody>
      </p:sp>
    </p:spTree>
    <p:extLst>
      <p:ext uri="{BB962C8B-B14F-4D97-AF65-F5344CB8AC3E}">
        <p14:creationId xmlns:p14="http://schemas.microsoft.com/office/powerpoint/2010/main" val="125380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8B1E662-CA64-41B3-BA81-82ED750850E6}"/>
              </a:ext>
            </a:extLst>
          </p:cNvPr>
          <p:cNvSpPr txBox="1"/>
          <p:nvPr/>
        </p:nvSpPr>
        <p:spPr>
          <a:xfrm>
            <a:off x="892629" y="769256"/>
            <a:ext cx="10406742" cy="2829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CH" sz="32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Invece di arrivare in Oriente, arrivò in America, scoprendo un nuovo Continente.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CH" sz="3200" b="1" dirty="0"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Prima di morire, Cristoforo Colombo, convinto di aver raggiunto l’Oriente, non seppe mai di aver scoperto l’America.</a:t>
            </a:r>
            <a:endParaRPr lang="it-CH" sz="3200" b="1" dirty="0">
              <a:effectLst/>
              <a:latin typeface="Bradley Hand ITC" panose="030704020503020302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809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a da Parati Mappa del mondo vuoto - PIXERS.IT">
            <a:extLst>
              <a:ext uri="{FF2B5EF4-FFF2-40B4-BE49-F238E27FC236}">
                <a16:creationId xmlns:a16="http://schemas.microsoft.com/office/drawing/2014/main" id="{C0EBF767-EE01-40B2-8630-755ED9DB2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4872"/>
            <a:ext cx="12353703" cy="614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820E7E1B-A747-4F16-94C2-10ADDFE1DA0B}"/>
                  </a:ext>
                </a:extLst>
              </p14:cNvPr>
              <p14:cNvContentPartPr/>
              <p14:nvPr/>
            </p14:nvContentPartPr>
            <p14:xfrm>
              <a:off x="5311017" y="1351623"/>
              <a:ext cx="160920" cy="34668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820E7E1B-A747-4F16-94C2-10ADDFE1DA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2017" y="1342983"/>
                <a:ext cx="1785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DCCC6722-DA11-44A2-9A5F-E1DA07285C13}"/>
                  </a:ext>
                </a:extLst>
              </p14:cNvPr>
              <p14:cNvContentPartPr/>
              <p14:nvPr/>
            </p14:nvContentPartPr>
            <p14:xfrm>
              <a:off x="5271057" y="1188903"/>
              <a:ext cx="1056960" cy="15012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DCCC6722-DA11-44A2-9A5F-E1DA07285C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62417" y="1180263"/>
                <a:ext cx="10746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65F78230-5CFA-44DA-A88A-1899EE3E6AF4}"/>
                  </a:ext>
                </a:extLst>
              </p14:cNvPr>
              <p14:cNvContentPartPr/>
              <p14:nvPr/>
            </p14:nvContentPartPr>
            <p14:xfrm>
              <a:off x="5979177" y="1237863"/>
              <a:ext cx="323280" cy="62028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65F78230-5CFA-44DA-A88A-1899EE3E6AF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70537" y="1228863"/>
                <a:ext cx="340920" cy="63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E09B50FE-8AE7-4901-8435-8CE367A0E6A8}"/>
                  </a:ext>
                </a:extLst>
              </p14:cNvPr>
              <p14:cNvContentPartPr/>
              <p14:nvPr/>
            </p14:nvContentPartPr>
            <p14:xfrm>
              <a:off x="5966217" y="1880463"/>
              <a:ext cx="884520" cy="29916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E09B50FE-8AE7-4901-8435-8CE367A0E6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57217" y="1871463"/>
                <a:ext cx="90216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EA96B6C5-F369-45E5-A8A8-CD5D4E20BA05}"/>
                  </a:ext>
                </a:extLst>
              </p14:cNvPr>
              <p14:cNvContentPartPr/>
              <p14:nvPr/>
            </p14:nvContentPartPr>
            <p14:xfrm>
              <a:off x="6799617" y="1886583"/>
              <a:ext cx="820080" cy="24876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EA96B6C5-F369-45E5-A8A8-CD5D4E20BA0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90977" y="1877943"/>
                <a:ext cx="83772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F5D10056-B948-4BD9-A448-84D2C9D95422}"/>
                  </a:ext>
                </a:extLst>
              </p14:cNvPr>
              <p14:cNvContentPartPr/>
              <p14:nvPr/>
            </p14:nvContentPartPr>
            <p14:xfrm>
              <a:off x="7605297" y="1754823"/>
              <a:ext cx="1419840" cy="57348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F5D10056-B948-4BD9-A448-84D2C9D9542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96297" y="1746183"/>
                <a:ext cx="1437480" cy="59112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Connettore 13">
            <a:extLst>
              <a:ext uri="{FF2B5EF4-FFF2-40B4-BE49-F238E27FC236}">
                <a16:creationId xmlns:a16="http://schemas.microsoft.com/office/drawing/2014/main" id="{7D5AE567-BB86-4DDA-A47E-2281CE6FE68F}"/>
              </a:ext>
            </a:extLst>
          </p:cNvPr>
          <p:cNvSpPr/>
          <p:nvPr/>
        </p:nvSpPr>
        <p:spPr>
          <a:xfrm>
            <a:off x="9373617" y="2054275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5C83463-C679-49B6-A753-D9C047915CFF}"/>
              </a:ext>
            </a:extLst>
          </p:cNvPr>
          <p:cNvSpPr/>
          <p:nvPr/>
        </p:nvSpPr>
        <p:spPr>
          <a:xfrm>
            <a:off x="8115383" y="5426439"/>
            <a:ext cx="423832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6" name="Fumetto: rettangolo 15">
            <a:extLst>
              <a:ext uri="{FF2B5EF4-FFF2-40B4-BE49-F238E27FC236}">
                <a16:creationId xmlns:a16="http://schemas.microsoft.com/office/drawing/2014/main" id="{0F189875-A3FA-4FE7-8EB9-58FECE3111F2}"/>
              </a:ext>
            </a:extLst>
          </p:cNvPr>
          <p:cNvSpPr/>
          <p:nvPr/>
        </p:nvSpPr>
        <p:spPr>
          <a:xfrm>
            <a:off x="10477563" y="1218639"/>
            <a:ext cx="1419840" cy="612648"/>
          </a:xfrm>
          <a:prstGeom prst="wedgeRectCallout">
            <a:avLst>
              <a:gd name="adj1" fmla="val -106547"/>
              <a:gd name="adj2" fmla="val 10040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dirty="0"/>
              <a:t>Dove voleva arrivare</a:t>
            </a:r>
          </a:p>
        </p:txBody>
      </p:sp>
      <p:sp>
        <p:nvSpPr>
          <p:cNvPr id="19" name="Connettore 18">
            <a:extLst>
              <a:ext uri="{FF2B5EF4-FFF2-40B4-BE49-F238E27FC236}">
                <a16:creationId xmlns:a16="http://schemas.microsoft.com/office/drawing/2014/main" id="{178ED5F2-85A9-40E8-B77B-BF62A225BE7B}"/>
              </a:ext>
            </a:extLst>
          </p:cNvPr>
          <p:cNvSpPr/>
          <p:nvPr/>
        </p:nvSpPr>
        <p:spPr>
          <a:xfrm>
            <a:off x="1925100" y="2010963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20" name="Fumetto: rettangolo 19">
            <a:extLst>
              <a:ext uri="{FF2B5EF4-FFF2-40B4-BE49-F238E27FC236}">
                <a16:creationId xmlns:a16="http://schemas.microsoft.com/office/drawing/2014/main" id="{9D6BF81B-43F4-467D-AE95-7BE5F546B432}"/>
              </a:ext>
            </a:extLst>
          </p:cNvPr>
          <p:cNvSpPr/>
          <p:nvPr/>
        </p:nvSpPr>
        <p:spPr>
          <a:xfrm>
            <a:off x="2789028" y="679075"/>
            <a:ext cx="1419840" cy="612648"/>
          </a:xfrm>
          <a:prstGeom prst="wedgeRectCallout">
            <a:avLst>
              <a:gd name="adj1" fmla="val -86102"/>
              <a:gd name="adj2" fmla="val 19517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dirty="0"/>
              <a:t>Dove arrivò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001C886D-F43D-4B78-B6D6-E4CFB35ABBF9}"/>
                  </a:ext>
                </a:extLst>
              </p14:cNvPr>
              <p14:cNvContentPartPr/>
              <p14:nvPr/>
            </p14:nvContentPartPr>
            <p14:xfrm>
              <a:off x="5093937" y="5950623"/>
              <a:ext cx="1159920" cy="17532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001C886D-F43D-4B78-B6D6-E4CFB35ABBF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84937" y="5941983"/>
                <a:ext cx="1177560" cy="19296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7E7627A-2F15-449A-A15B-5A21A859212F}"/>
              </a:ext>
            </a:extLst>
          </p:cNvPr>
          <p:cNvSpPr txBox="1"/>
          <p:nvPr/>
        </p:nvSpPr>
        <p:spPr>
          <a:xfrm>
            <a:off x="6253856" y="5950623"/>
            <a:ext cx="257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/>
              <a:t>Via della seta (via terra)</a:t>
            </a:r>
          </a:p>
        </p:txBody>
      </p:sp>
      <p:sp>
        <p:nvSpPr>
          <p:cNvPr id="21" name="Freccia a sinistra 20">
            <a:extLst>
              <a:ext uri="{FF2B5EF4-FFF2-40B4-BE49-F238E27FC236}">
                <a16:creationId xmlns:a16="http://schemas.microsoft.com/office/drawing/2014/main" id="{32E16250-C3FE-4C22-A1D2-19573B5D23B5}"/>
              </a:ext>
            </a:extLst>
          </p:cNvPr>
          <p:cNvSpPr/>
          <p:nvPr/>
        </p:nvSpPr>
        <p:spPr>
          <a:xfrm rot="21264906">
            <a:off x="2411154" y="1934428"/>
            <a:ext cx="2172934" cy="542872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dirty="0"/>
              <a:t>Il suo viaggio</a:t>
            </a:r>
          </a:p>
        </p:txBody>
      </p:sp>
      <p:sp>
        <p:nvSpPr>
          <p:cNvPr id="22" name="Connettore 21">
            <a:extLst>
              <a:ext uri="{FF2B5EF4-FFF2-40B4-BE49-F238E27FC236}">
                <a16:creationId xmlns:a16="http://schemas.microsoft.com/office/drawing/2014/main" id="{94F4600B-827E-4991-97D3-13596C954885}"/>
              </a:ext>
            </a:extLst>
          </p:cNvPr>
          <p:cNvSpPr/>
          <p:nvPr/>
        </p:nvSpPr>
        <p:spPr>
          <a:xfrm>
            <a:off x="4700830" y="1984009"/>
            <a:ext cx="301033" cy="3328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653938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223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B298B9-AA3F-4E48-9ADE-DD1A49F40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8A6362C-DAA2-46F0-8F9D-238EA1E6F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998728 w 12192000"/>
              <a:gd name="connsiteY0" fmla="*/ 3612739 h 6858000"/>
              <a:gd name="connsiteX1" fmla="*/ 2014976 w 12192000"/>
              <a:gd name="connsiteY1" fmla="*/ 3645485 h 6858000"/>
              <a:gd name="connsiteX2" fmla="*/ 1987764 w 12192000"/>
              <a:gd name="connsiteY2" fmla="*/ 3715075 h 6858000"/>
              <a:gd name="connsiteX3" fmla="*/ 1970583 w 12192000"/>
              <a:gd name="connsiteY3" fmla="*/ 3648007 h 6858000"/>
              <a:gd name="connsiteX4" fmla="*/ 1968718 w 12192000"/>
              <a:gd name="connsiteY4" fmla="*/ 3632235 h 6858000"/>
              <a:gd name="connsiteX5" fmla="*/ 1979288 w 12192000"/>
              <a:gd name="connsiteY5" fmla="*/ 3624964 h 6858000"/>
              <a:gd name="connsiteX6" fmla="*/ 1998728 w 12192000"/>
              <a:gd name="connsiteY6" fmla="*/ 3612739 h 6858000"/>
              <a:gd name="connsiteX7" fmla="*/ 1955875 w 12192000"/>
              <a:gd name="connsiteY7" fmla="*/ 3516632 h 6858000"/>
              <a:gd name="connsiteX8" fmla="*/ 1956461 w 12192000"/>
              <a:gd name="connsiteY8" fmla="*/ 3521046 h 6858000"/>
              <a:gd name="connsiteX9" fmla="*/ 1965292 w 12192000"/>
              <a:gd name="connsiteY9" fmla="*/ 3603273 h 6858000"/>
              <a:gd name="connsiteX10" fmla="*/ 1968718 w 12192000"/>
              <a:gd name="connsiteY10" fmla="*/ 3632235 h 6858000"/>
              <a:gd name="connsiteX11" fmla="*/ 1963908 w 12192000"/>
              <a:gd name="connsiteY11" fmla="*/ 3635544 h 6858000"/>
              <a:gd name="connsiteX12" fmla="*/ 1955653 w 12192000"/>
              <a:gd name="connsiteY12" fmla="*/ 3635212 h 6858000"/>
              <a:gd name="connsiteX13" fmla="*/ 1954172 w 12192000"/>
              <a:gd name="connsiteY13" fmla="*/ 3607075 h 6858000"/>
              <a:gd name="connsiteX14" fmla="*/ 1951958 w 12192000"/>
              <a:gd name="connsiteY14" fmla="*/ 3553088 h 6858000"/>
              <a:gd name="connsiteX15" fmla="*/ 1951483 w 12192000"/>
              <a:gd name="connsiteY15" fmla="*/ 3534997 h 6858000"/>
              <a:gd name="connsiteX16" fmla="*/ 9184139 w 12192000"/>
              <a:gd name="connsiteY16" fmla="*/ 1751373 h 6858000"/>
              <a:gd name="connsiteX17" fmla="*/ 9188600 w 12192000"/>
              <a:gd name="connsiteY17" fmla="*/ 1756725 h 6858000"/>
              <a:gd name="connsiteX18" fmla="*/ 9161388 w 12192000"/>
              <a:gd name="connsiteY18" fmla="*/ 1779476 h 6858000"/>
              <a:gd name="connsiteX19" fmla="*/ 9129269 w 12192000"/>
              <a:gd name="connsiteY19" fmla="*/ 1788844 h 6858000"/>
              <a:gd name="connsiteX20" fmla="*/ 9184139 w 12192000"/>
              <a:gd name="connsiteY20" fmla="*/ 1751373 h 6858000"/>
              <a:gd name="connsiteX21" fmla="*/ 8855814 w 12192000"/>
              <a:gd name="connsiteY21" fmla="*/ 1125503 h 6858000"/>
              <a:gd name="connsiteX22" fmla="*/ 8531505 w 12192000"/>
              <a:gd name="connsiteY22" fmla="*/ 1356134 h 6858000"/>
              <a:gd name="connsiteX23" fmla="*/ 8526597 w 12192000"/>
              <a:gd name="connsiteY23" fmla="*/ 1350781 h 6858000"/>
              <a:gd name="connsiteX24" fmla="*/ 8855814 w 12192000"/>
              <a:gd name="connsiteY24" fmla="*/ 1125503 h 6858000"/>
              <a:gd name="connsiteX25" fmla="*/ 3255597 w 12192000"/>
              <a:gd name="connsiteY25" fmla="*/ 1016302 h 6858000"/>
              <a:gd name="connsiteX26" fmla="*/ 3252884 w 12192000"/>
              <a:gd name="connsiteY26" fmla="*/ 1018887 h 6858000"/>
              <a:gd name="connsiteX27" fmla="*/ 3250417 w 12192000"/>
              <a:gd name="connsiteY27" fmla="*/ 1017988 h 6858000"/>
              <a:gd name="connsiteX28" fmla="*/ 9562593 w 12192000"/>
              <a:gd name="connsiteY28" fmla="*/ 181849 h 6858000"/>
              <a:gd name="connsiteX29" fmla="*/ 9550382 w 12192000"/>
              <a:gd name="connsiteY29" fmla="*/ 186031 h 6858000"/>
              <a:gd name="connsiteX30" fmla="*/ 9486143 w 12192000"/>
              <a:gd name="connsiteY30" fmla="*/ 255175 h 6858000"/>
              <a:gd name="connsiteX31" fmla="*/ 9454471 w 12192000"/>
              <a:gd name="connsiteY31" fmla="*/ 262313 h 6858000"/>
              <a:gd name="connsiteX32" fmla="*/ 9405847 w 12192000"/>
              <a:gd name="connsiteY32" fmla="*/ 265436 h 6858000"/>
              <a:gd name="connsiteX33" fmla="*/ 9374174 w 12192000"/>
              <a:gd name="connsiteY33" fmla="*/ 312721 h 6858000"/>
              <a:gd name="connsiteX34" fmla="*/ 9235886 w 12192000"/>
              <a:gd name="connsiteY34" fmla="*/ 393018 h 6858000"/>
              <a:gd name="connsiteX35" fmla="*/ 9293432 w 12192000"/>
              <a:gd name="connsiteY35" fmla="*/ 372945 h 6858000"/>
              <a:gd name="connsiteX36" fmla="*/ 9306368 w 12192000"/>
              <a:gd name="connsiteY36" fmla="*/ 349747 h 6858000"/>
              <a:gd name="connsiteX37" fmla="*/ 9308153 w 12192000"/>
              <a:gd name="connsiteY37" fmla="*/ 316736 h 6858000"/>
              <a:gd name="connsiteX38" fmla="*/ 9376406 w 12192000"/>
              <a:gd name="connsiteY38" fmla="*/ 260083 h 6858000"/>
              <a:gd name="connsiteX39" fmla="*/ 9391126 w 12192000"/>
              <a:gd name="connsiteY39" fmla="*/ 251160 h 6858000"/>
              <a:gd name="connsiteX40" fmla="*/ 9399602 w 12192000"/>
              <a:gd name="connsiteY40" fmla="*/ 233317 h 6858000"/>
              <a:gd name="connsiteX41" fmla="*/ 9381312 w 12192000"/>
              <a:gd name="connsiteY41" fmla="*/ 220380 h 6858000"/>
              <a:gd name="connsiteX42" fmla="*/ 9358115 w 12192000"/>
              <a:gd name="connsiteY42" fmla="*/ 219934 h 6858000"/>
              <a:gd name="connsiteX43" fmla="*/ 9277818 w 12192000"/>
              <a:gd name="connsiteY43" fmla="*/ 261867 h 6858000"/>
              <a:gd name="connsiteX44" fmla="*/ 9050311 w 12192000"/>
              <a:gd name="connsiteY44" fmla="*/ 470639 h 6858000"/>
              <a:gd name="connsiteX45" fmla="*/ 8804067 w 12192000"/>
              <a:gd name="connsiteY45" fmla="*/ 657552 h 6858000"/>
              <a:gd name="connsiteX46" fmla="*/ 8216563 w 12192000"/>
              <a:gd name="connsiteY46" fmla="*/ 1067511 h 6858000"/>
              <a:gd name="connsiteX47" fmla="*/ 7204377 w 12192000"/>
              <a:gd name="connsiteY47" fmla="*/ 1356580 h 6858000"/>
              <a:gd name="connsiteX48" fmla="*/ 6221188 w 12192000"/>
              <a:gd name="connsiteY48" fmla="*/ 1405651 h 6858000"/>
              <a:gd name="connsiteX49" fmla="*/ 6081116 w 12192000"/>
              <a:gd name="connsiteY49" fmla="*/ 1413234 h 6858000"/>
              <a:gd name="connsiteX50" fmla="*/ 3680242 w 12192000"/>
              <a:gd name="connsiteY50" fmla="*/ 1085356 h 6858000"/>
              <a:gd name="connsiteX51" fmla="*/ 3335857 w 12192000"/>
              <a:gd name="connsiteY51" fmla="*/ 981416 h 6858000"/>
              <a:gd name="connsiteX52" fmla="*/ 3277977 w 12192000"/>
              <a:gd name="connsiteY52" fmla="*/ 1009017 h 6858000"/>
              <a:gd name="connsiteX53" fmla="*/ 3255597 w 12192000"/>
              <a:gd name="connsiteY53" fmla="*/ 1016302 h 6858000"/>
              <a:gd name="connsiteX54" fmla="*/ 3260022 w 12192000"/>
              <a:gd name="connsiteY54" fmla="*/ 1012084 h 6858000"/>
              <a:gd name="connsiteX55" fmla="*/ 3260468 w 12192000"/>
              <a:gd name="connsiteY55" fmla="*/ 1000598 h 6858000"/>
              <a:gd name="connsiteX56" fmla="*/ 3226565 w 12192000"/>
              <a:gd name="connsiteY56" fmla="*/ 956880 h 6858000"/>
              <a:gd name="connsiteX57" fmla="*/ 3162773 w 12192000"/>
              <a:gd name="connsiteY57" fmla="*/ 937252 h 6858000"/>
              <a:gd name="connsiteX58" fmla="*/ 3131101 w 12192000"/>
              <a:gd name="connsiteY58" fmla="*/ 953757 h 6858000"/>
              <a:gd name="connsiteX59" fmla="*/ 3089615 w 12192000"/>
              <a:gd name="connsiteY59" fmla="*/ 972493 h 6858000"/>
              <a:gd name="connsiteX60" fmla="*/ 2893779 w 12192000"/>
              <a:gd name="connsiteY60" fmla="*/ 842681 h 6858000"/>
              <a:gd name="connsiteX61" fmla="*/ 2759952 w 12192000"/>
              <a:gd name="connsiteY61" fmla="*/ 749000 h 6858000"/>
              <a:gd name="connsiteX62" fmla="*/ 2733632 w 12192000"/>
              <a:gd name="connsiteY62" fmla="*/ 739187 h 6858000"/>
              <a:gd name="connsiteX63" fmla="*/ 2723372 w 12192000"/>
              <a:gd name="connsiteY63" fmla="*/ 765506 h 6858000"/>
              <a:gd name="connsiteX64" fmla="*/ 2748353 w 12192000"/>
              <a:gd name="connsiteY64" fmla="*/ 806101 h 6858000"/>
              <a:gd name="connsiteX65" fmla="*/ 2710882 w 12192000"/>
              <a:gd name="connsiteY65" fmla="*/ 890859 h 6858000"/>
              <a:gd name="connsiteX66" fmla="*/ 2532890 w 12192000"/>
              <a:gd name="connsiteY66" fmla="*/ 894873 h 6858000"/>
              <a:gd name="connsiteX67" fmla="*/ 2513708 w 12192000"/>
              <a:gd name="connsiteY67" fmla="*/ 921639 h 6858000"/>
              <a:gd name="connsiteX68" fmla="*/ 2511032 w 12192000"/>
              <a:gd name="connsiteY68" fmla="*/ 1038515 h 6858000"/>
              <a:gd name="connsiteX69" fmla="*/ 2503448 w 12192000"/>
              <a:gd name="connsiteY69" fmla="*/ 1067511 h 6858000"/>
              <a:gd name="connsiteX70" fmla="*/ 2485157 w 12192000"/>
              <a:gd name="connsiteY70" fmla="*/ 1194648 h 6858000"/>
              <a:gd name="connsiteX71" fmla="*/ 2394602 w 12192000"/>
              <a:gd name="connsiteY71" fmla="*/ 1391375 h 6858000"/>
              <a:gd name="connsiteX72" fmla="*/ 2298245 w 12192000"/>
              <a:gd name="connsiteY72" fmla="*/ 1511374 h 6858000"/>
              <a:gd name="connsiteX73" fmla="*/ 2286201 w 12192000"/>
              <a:gd name="connsiteY73" fmla="*/ 1543493 h 6858000"/>
              <a:gd name="connsiteX74" fmla="*/ 2264789 w 12192000"/>
              <a:gd name="connsiteY74" fmla="*/ 1668400 h 6858000"/>
              <a:gd name="connsiteX75" fmla="*/ 2274156 w 12192000"/>
              <a:gd name="connsiteY75" fmla="*/ 1693827 h 6858000"/>
              <a:gd name="connsiteX76" fmla="*/ 2316535 w 12192000"/>
              <a:gd name="connsiteY76" fmla="*/ 1723714 h 6858000"/>
              <a:gd name="connsiteX77" fmla="*/ 2352223 w 12192000"/>
              <a:gd name="connsiteY77" fmla="*/ 1797320 h 6858000"/>
              <a:gd name="connsiteX78" fmla="*/ 2420922 w 12192000"/>
              <a:gd name="connsiteY78" fmla="*/ 1903044 h 6858000"/>
              <a:gd name="connsiteX79" fmla="*/ 2454378 w 12192000"/>
              <a:gd name="connsiteY79" fmla="*/ 1932933 h 6858000"/>
              <a:gd name="connsiteX80" fmla="*/ 2429397 w 12192000"/>
              <a:gd name="connsiteY80" fmla="*/ 1955683 h 6858000"/>
              <a:gd name="connsiteX81" fmla="*/ 2345531 w 12192000"/>
              <a:gd name="connsiteY81" fmla="*/ 2099325 h 6858000"/>
              <a:gd name="connsiteX82" fmla="*/ 2471776 w 12192000"/>
              <a:gd name="connsiteY82" fmla="*/ 2249659 h 6858000"/>
              <a:gd name="connsiteX83" fmla="*/ 2536904 w 12192000"/>
              <a:gd name="connsiteY83" fmla="*/ 2293822 h 6858000"/>
              <a:gd name="connsiteX84" fmla="*/ 2411552 w 12192000"/>
              <a:gd name="connsiteY84" fmla="*/ 2308990 h 6858000"/>
              <a:gd name="connsiteX85" fmla="*/ 2367836 w 12192000"/>
              <a:gd name="connsiteY85" fmla="*/ 2371888 h 6858000"/>
              <a:gd name="connsiteX86" fmla="*/ 2348654 w 12192000"/>
              <a:gd name="connsiteY86" fmla="*/ 2403561 h 6858000"/>
              <a:gd name="connsiteX87" fmla="*/ 2230439 w 12192000"/>
              <a:gd name="connsiteY87" fmla="*/ 2599842 h 6858000"/>
              <a:gd name="connsiteX88" fmla="*/ 2250067 w 12192000"/>
              <a:gd name="connsiteY88" fmla="*/ 2654712 h 6858000"/>
              <a:gd name="connsiteX89" fmla="*/ 2447240 w 12192000"/>
              <a:gd name="connsiteY89" fmla="*/ 2920137 h 6858000"/>
              <a:gd name="connsiteX90" fmla="*/ 2237577 w 12192000"/>
              <a:gd name="connsiteY90" fmla="*/ 2994189 h 6858000"/>
              <a:gd name="connsiteX91" fmla="*/ 2225086 w 12192000"/>
              <a:gd name="connsiteY91" fmla="*/ 3119541 h 6858000"/>
              <a:gd name="connsiteX92" fmla="*/ 2118023 w 12192000"/>
              <a:gd name="connsiteY92" fmla="*/ 3260060 h 6858000"/>
              <a:gd name="connsiteX93" fmla="*/ 1964679 w 12192000"/>
              <a:gd name="connsiteY93" fmla="*/ 3479817 h 6858000"/>
              <a:gd name="connsiteX94" fmla="*/ 1955875 w 12192000"/>
              <a:gd name="connsiteY94" fmla="*/ 3516632 h 6858000"/>
              <a:gd name="connsiteX95" fmla="*/ 1953287 w 12192000"/>
              <a:gd name="connsiteY95" fmla="*/ 3497155 h 6858000"/>
              <a:gd name="connsiteX96" fmla="*/ 1951185 w 12192000"/>
              <a:gd name="connsiteY96" fmla="*/ 3493814 h 6858000"/>
              <a:gd name="connsiteX97" fmla="*/ 1950905 w 12192000"/>
              <a:gd name="connsiteY97" fmla="*/ 3512985 h 6858000"/>
              <a:gd name="connsiteX98" fmla="*/ 1951483 w 12192000"/>
              <a:gd name="connsiteY98" fmla="*/ 3534997 h 6858000"/>
              <a:gd name="connsiteX99" fmla="*/ 1947593 w 12192000"/>
              <a:gd name="connsiteY99" fmla="*/ 3551262 h 6858000"/>
              <a:gd name="connsiteX100" fmla="*/ 1952901 w 12192000"/>
              <a:gd name="connsiteY100" fmla="*/ 3635101 h 6858000"/>
              <a:gd name="connsiteX101" fmla="*/ 1955653 w 12192000"/>
              <a:gd name="connsiteY101" fmla="*/ 3635212 h 6858000"/>
              <a:gd name="connsiteX102" fmla="*/ 1957374 w 12192000"/>
              <a:gd name="connsiteY102" fmla="*/ 3667901 h 6858000"/>
              <a:gd name="connsiteX103" fmla="*/ 1976612 w 12192000"/>
              <a:gd name="connsiteY103" fmla="*/ 3838643 h 6858000"/>
              <a:gd name="connsiteX104" fmla="*/ 2155495 w 12192000"/>
              <a:gd name="connsiteY104" fmla="*/ 4074180 h 6858000"/>
              <a:gd name="connsiteX105" fmla="*/ 2302706 w 12192000"/>
              <a:gd name="connsiteY105" fmla="*/ 4167860 h 6858000"/>
              <a:gd name="connsiteX106" fmla="*/ 2638168 w 12192000"/>
              <a:gd name="connsiteY106" fmla="*/ 4593433 h 6858000"/>
              <a:gd name="connsiteX107" fmla="*/ 2743893 w 12192000"/>
              <a:gd name="connsiteY107" fmla="*/ 4731276 h 6858000"/>
              <a:gd name="connsiteX108" fmla="*/ 2665826 w 12192000"/>
              <a:gd name="connsiteY108" fmla="*/ 4780346 h 6858000"/>
              <a:gd name="connsiteX109" fmla="*/ 2815268 w 12192000"/>
              <a:gd name="connsiteY109" fmla="*/ 4924880 h 6858000"/>
              <a:gd name="connsiteX110" fmla="*/ 2991474 w 12192000"/>
              <a:gd name="connsiteY110" fmla="*/ 5085474 h 6858000"/>
              <a:gd name="connsiteX111" fmla="*/ 6494644 w 12192000"/>
              <a:gd name="connsiteY111" fmla="*/ 6212306 h 6858000"/>
              <a:gd name="connsiteX112" fmla="*/ 8314257 w 12192000"/>
              <a:gd name="connsiteY112" fmla="*/ 5863906 h 6858000"/>
              <a:gd name="connsiteX113" fmla="*/ 8832618 w 12192000"/>
              <a:gd name="connsiteY113" fmla="*/ 5651566 h 6858000"/>
              <a:gd name="connsiteX114" fmla="*/ 9009270 w 12192000"/>
              <a:gd name="connsiteY114" fmla="*/ 5457516 h 6858000"/>
              <a:gd name="connsiteX115" fmla="*/ 9071277 w 12192000"/>
              <a:gd name="connsiteY115" fmla="*/ 5403093 h 6858000"/>
              <a:gd name="connsiteX116" fmla="*/ 9225625 w 12192000"/>
              <a:gd name="connsiteY116" fmla="*/ 5332164 h 6858000"/>
              <a:gd name="connsiteX117" fmla="*/ 9495066 w 12192000"/>
              <a:gd name="connsiteY117" fmla="*/ 5178707 h 6858000"/>
              <a:gd name="connsiteX118" fmla="*/ 9396033 w 12192000"/>
              <a:gd name="connsiteY118" fmla="*/ 5143912 h 6858000"/>
              <a:gd name="connsiteX119" fmla="*/ 9111425 w 12192000"/>
              <a:gd name="connsiteY119" fmla="*/ 5236700 h 6858000"/>
              <a:gd name="connsiteX120" fmla="*/ 8904438 w 12192000"/>
              <a:gd name="connsiteY120" fmla="*/ 5261234 h 6858000"/>
              <a:gd name="connsiteX121" fmla="*/ 9196183 w 12192000"/>
              <a:gd name="connsiteY121" fmla="*/ 5098857 h 6858000"/>
              <a:gd name="connsiteX122" fmla="*/ 9478560 w 12192000"/>
              <a:gd name="connsiteY122" fmla="*/ 4887855 h 6858000"/>
              <a:gd name="connsiteX123" fmla="*/ 9260867 w 12192000"/>
              <a:gd name="connsiteY123" fmla="*/ 4928449 h 6858000"/>
              <a:gd name="connsiteX124" fmla="*/ 9251499 w 12192000"/>
              <a:gd name="connsiteY124" fmla="*/ 4899899 h 6858000"/>
              <a:gd name="connsiteX125" fmla="*/ 9440197 w 12192000"/>
              <a:gd name="connsiteY125" fmla="*/ 4648749 h 6858000"/>
              <a:gd name="connsiteX126" fmla="*/ 9533430 w 12192000"/>
              <a:gd name="connsiteY126" fmla="*/ 4547485 h 6858000"/>
              <a:gd name="connsiteX127" fmla="*/ 9953203 w 12192000"/>
              <a:gd name="connsiteY127" fmla="*/ 4242804 h 6858000"/>
              <a:gd name="connsiteX128" fmla="*/ 9555288 w 12192000"/>
              <a:gd name="connsiteY128" fmla="*/ 4378862 h 6858000"/>
              <a:gd name="connsiteX129" fmla="*/ 9966586 w 12192000"/>
              <a:gd name="connsiteY129" fmla="*/ 4082655 h 6858000"/>
              <a:gd name="connsiteX130" fmla="*/ 10165990 w 12192000"/>
              <a:gd name="connsiteY130" fmla="*/ 3973363 h 6858000"/>
              <a:gd name="connsiteX131" fmla="*/ 10216399 w 12192000"/>
              <a:gd name="connsiteY131" fmla="*/ 3908679 h 6858000"/>
              <a:gd name="connsiteX132" fmla="*/ 10127626 w 12192000"/>
              <a:gd name="connsiteY132" fmla="*/ 3894850 h 6858000"/>
              <a:gd name="connsiteX133" fmla="*/ 9855955 w 12192000"/>
              <a:gd name="connsiteY133" fmla="*/ 3919832 h 6858000"/>
              <a:gd name="connsiteX134" fmla="*/ 10191863 w 12192000"/>
              <a:gd name="connsiteY134" fmla="*/ 3720428 h 6858000"/>
              <a:gd name="connsiteX135" fmla="*/ 9940267 w 12192000"/>
              <a:gd name="connsiteY135" fmla="*/ 3751209 h 6858000"/>
              <a:gd name="connsiteX136" fmla="*/ 9867999 w 12192000"/>
              <a:gd name="connsiteY136" fmla="*/ 3672696 h 6858000"/>
              <a:gd name="connsiteX137" fmla="*/ 9751124 w 12192000"/>
              <a:gd name="connsiteY137" fmla="*/ 3546005 h 6858000"/>
              <a:gd name="connsiteX138" fmla="*/ 9670381 w 12192000"/>
              <a:gd name="connsiteY138" fmla="*/ 3475523 h 6858000"/>
              <a:gd name="connsiteX139" fmla="*/ 9636477 w 12192000"/>
              <a:gd name="connsiteY139" fmla="*/ 3253369 h 6858000"/>
              <a:gd name="connsiteX140" fmla="*/ 9706514 w 12192000"/>
              <a:gd name="connsiteY140" fmla="*/ 3010694 h 6858000"/>
              <a:gd name="connsiteX141" fmla="*/ 9895211 w 12192000"/>
              <a:gd name="connsiteY141" fmla="*/ 2888019 h 6858000"/>
              <a:gd name="connsiteX142" fmla="*/ 9840788 w 12192000"/>
              <a:gd name="connsiteY142" fmla="*/ 2750175 h 6858000"/>
              <a:gd name="connsiteX143" fmla="*/ 9439750 w 12192000"/>
              <a:gd name="connsiteY143" fmla="*/ 2834041 h 6858000"/>
              <a:gd name="connsiteX144" fmla="*/ 10040191 w 12192000"/>
              <a:gd name="connsiteY144" fmla="*/ 2389286 h 6858000"/>
              <a:gd name="connsiteX145" fmla="*/ 9939374 w 12192000"/>
              <a:gd name="connsiteY145" fmla="*/ 2373227 h 6858000"/>
              <a:gd name="connsiteX146" fmla="*/ 9943389 w 12192000"/>
              <a:gd name="connsiteY146" fmla="*/ 2347353 h 6858000"/>
              <a:gd name="connsiteX147" fmla="*/ 9937144 w 12192000"/>
              <a:gd name="connsiteY147" fmla="*/ 2189436 h 6858000"/>
              <a:gd name="connsiteX148" fmla="*/ 9920638 w 12192000"/>
              <a:gd name="connsiteY148" fmla="*/ 2116723 h 6858000"/>
              <a:gd name="connsiteX149" fmla="*/ 9947404 w 12192000"/>
              <a:gd name="connsiteY149" fmla="*/ 2033304 h 6858000"/>
              <a:gd name="connsiteX150" fmla="*/ 9497296 w 12192000"/>
              <a:gd name="connsiteY150" fmla="*/ 2182299 h 6858000"/>
              <a:gd name="connsiteX151" fmla="*/ 9144883 w 12192000"/>
              <a:gd name="connsiteY151" fmla="*/ 2211295 h 6858000"/>
              <a:gd name="connsiteX152" fmla="*/ 9155589 w 12192000"/>
              <a:gd name="connsiteY152" fmla="*/ 2201927 h 6858000"/>
              <a:gd name="connsiteX153" fmla="*/ 9322428 w 12192000"/>
              <a:gd name="connsiteY153" fmla="*/ 1998954 h 6858000"/>
              <a:gd name="connsiteX154" fmla="*/ 9329119 w 12192000"/>
              <a:gd name="connsiteY154" fmla="*/ 1994047 h 6858000"/>
              <a:gd name="connsiteX155" fmla="*/ 9360345 w 12192000"/>
              <a:gd name="connsiteY155" fmla="*/ 1961483 h 6858000"/>
              <a:gd name="connsiteX156" fmla="*/ 9392465 w 12192000"/>
              <a:gd name="connsiteY156" fmla="*/ 1928918 h 6858000"/>
              <a:gd name="connsiteX157" fmla="*/ 9397371 w 12192000"/>
              <a:gd name="connsiteY157" fmla="*/ 1928025 h 6858000"/>
              <a:gd name="connsiteX158" fmla="*/ 9441534 w 12192000"/>
              <a:gd name="connsiteY158" fmla="*/ 1864680 h 6858000"/>
              <a:gd name="connsiteX159" fmla="*/ 9453133 w 12192000"/>
              <a:gd name="connsiteY159" fmla="*/ 1821855 h 6858000"/>
              <a:gd name="connsiteX160" fmla="*/ 9500865 w 12192000"/>
              <a:gd name="connsiteY160" fmla="*/ 1774123 h 6858000"/>
              <a:gd name="connsiteX161" fmla="*/ 9549935 w 12192000"/>
              <a:gd name="connsiteY161" fmla="*/ 1729961 h 6858000"/>
              <a:gd name="connsiteX162" fmla="*/ 9670381 w 12192000"/>
              <a:gd name="connsiteY162" fmla="*/ 1692042 h 6858000"/>
              <a:gd name="connsiteX163" fmla="*/ 9750231 w 12192000"/>
              <a:gd name="connsiteY163" fmla="*/ 1622006 h 6858000"/>
              <a:gd name="connsiteX164" fmla="*/ 9652537 w 12192000"/>
              <a:gd name="connsiteY164" fmla="*/ 1642080 h 6858000"/>
              <a:gd name="connsiteX165" fmla="*/ 9740417 w 12192000"/>
              <a:gd name="connsiteY165" fmla="*/ 1563121 h 6858000"/>
              <a:gd name="connsiteX166" fmla="*/ 9789041 w 12192000"/>
              <a:gd name="connsiteY166" fmla="*/ 1483271 h 6858000"/>
              <a:gd name="connsiteX167" fmla="*/ 9783687 w 12192000"/>
              <a:gd name="connsiteY167" fmla="*/ 1460966 h 6858000"/>
              <a:gd name="connsiteX168" fmla="*/ 9760491 w 12192000"/>
              <a:gd name="connsiteY168" fmla="*/ 1464534 h 6858000"/>
              <a:gd name="connsiteX169" fmla="*/ 9677518 w 12192000"/>
              <a:gd name="connsiteY169" fmla="*/ 1524757 h 6858000"/>
              <a:gd name="connsiteX170" fmla="*/ 9570010 w 12192000"/>
              <a:gd name="connsiteY170" fmla="*/ 1606839 h 6858000"/>
              <a:gd name="connsiteX171" fmla="*/ 9733726 w 12192000"/>
              <a:gd name="connsiteY171" fmla="*/ 1455166 h 6858000"/>
              <a:gd name="connsiteX172" fmla="*/ 9851495 w 12192000"/>
              <a:gd name="connsiteY172" fmla="*/ 1345427 h 6858000"/>
              <a:gd name="connsiteX173" fmla="*/ 9876922 w 12192000"/>
              <a:gd name="connsiteY173" fmla="*/ 1273161 h 6858000"/>
              <a:gd name="connsiteX174" fmla="*/ 9866661 w 12192000"/>
              <a:gd name="connsiteY174" fmla="*/ 1254870 h 6858000"/>
              <a:gd name="connsiteX175" fmla="*/ 9848372 w 12192000"/>
              <a:gd name="connsiteY175" fmla="*/ 1264238 h 6858000"/>
              <a:gd name="connsiteX176" fmla="*/ 9832313 w 12192000"/>
              <a:gd name="connsiteY176" fmla="*/ 1281636 h 6858000"/>
              <a:gd name="connsiteX177" fmla="*/ 9659674 w 12192000"/>
              <a:gd name="connsiteY177" fmla="*/ 1419479 h 6858000"/>
              <a:gd name="connsiteX178" fmla="*/ 9405847 w 12192000"/>
              <a:gd name="connsiteY178" fmla="*/ 1608623 h 6858000"/>
              <a:gd name="connsiteX179" fmla="*/ 9303246 w 12192000"/>
              <a:gd name="connsiteY179" fmla="*/ 1646987 h 6858000"/>
              <a:gd name="connsiteX180" fmla="*/ 9589192 w 12192000"/>
              <a:gd name="connsiteY180" fmla="*/ 1389145 h 6858000"/>
              <a:gd name="connsiteX181" fmla="*/ 9803762 w 12192000"/>
              <a:gd name="connsiteY181" fmla="*/ 1078218 h 6858000"/>
              <a:gd name="connsiteX182" fmla="*/ 9830974 w 12192000"/>
              <a:gd name="connsiteY182" fmla="*/ 1055913 h 6858000"/>
              <a:gd name="connsiteX183" fmla="*/ 9839896 w 12192000"/>
              <a:gd name="connsiteY183" fmla="*/ 1042084 h 6858000"/>
              <a:gd name="connsiteX184" fmla="*/ 9893427 w 12192000"/>
              <a:gd name="connsiteY184" fmla="*/ 933683 h 6858000"/>
              <a:gd name="connsiteX185" fmla="*/ 9897441 w 12192000"/>
              <a:gd name="connsiteY185" fmla="*/ 906472 h 6858000"/>
              <a:gd name="connsiteX186" fmla="*/ 9892535 w 12192000"/>
              <a:gd name="connsiteY186" fmla="*/ 856509 h 6858000"/>
              <a:gd name="connsiteX187" fmla="*/ 9906364 w 12192000"/>
              <a:gd name="connsiteY187" fmla="*/ 826622 h 6858000"/>
              <a:gd name="connsiteX188" fmla="*/ 9906809 w 12192000"/>
              <a:gd name="connsiteY188" fmla="*/ 806993 h 6858000"/>
              <a:gd name="connsiteX189" fmla="*/ 9884505 w 12192000"/>
              <a:gd name="connsiteY189" fmla="*/ 807440 h 6858000"/>
              <a:gd name="connsiteX190" fmla="*/ 9821160 w 12192000"/>
              <a:gd name="connsiteY190" fmla="*/ 874800 h 6858000"/>
              <a:gd name="connsiteX191" fmla="*/ 9787256 w 12192000"/>
              <a:gd name="connsiteY191" fmla="*/ 881491 h 6858000"/>
              <a:gd name="connsiteX192" fmla="*/ 9746216 w 12192000"/>
              <a:gd name="connsiteY192" fmla="*/ 880152 h 6858000"/>
              <a:gd name="connsiteX193" fmla="*/ 9730603 w 12192000"/>
              <a:gd name="connsiteY193" fmla="*/ 901118 h 6858000"/>
              <a:gd name="connsiteX194" fmla="*/ 9640046 w 12192000"/>
              <a:gd name="connsiteY194" fmla="*/ 998813 h 6858000"/>
              <a:gd name="connsiteX195" fmla="*/ 9575363 w 12192000"/>
              <a:gd name="connsiteY195" fmla="*/ 1010412 h 6858000"/>
              <a:gd name="connsiteX196" fmla="*/ 9626217 w 12192000"/>
              <a:gd name="connsiteY196" fmla="*/ 994352 h 6858000"/>
              <a:gd name="connsiteX197" fmla="*/ 9638707 w 12192000"/>
              <a:gd name="connsiteY197" fmla="*/ 966694 h 6858000"/>
              <a:gd name="connsiteX198" fmla="*/ 9638707 w 12192000"/>
              <a:gd name="connsiteY198" fmla="*/ 942606 h 6858000"/>
              <a:gd name="connsiteX199" fmla="*/ 9710975 w 12192000"/>
              <a:gd name="connsiteY199" fmla="*/ 881491 h 6858000"/>
              <a:gd name="connsiteX200" fmla="*/ 9717666 w 12192000"/>
              <a:gd name="connsiteY200" fmla="*/ 878367 h 6858000"/>
              <a:gd name="connsiteX201" fmla="*/ 9732387 w 12192000"/>
              <a:gd name="connsiteY201" fmla="*/ 856509 h 6858000"/>
              <a:gd name="connsiteX202" fmla="*/ 9706960 w 12192000"/>
              <a:gd name="connsiteY202" fmla="*/ 840896 h 6858000"/>
              <a:gd name="connsiteX203" fmla="*/ 9640492 w 12192000"/>
              <a:gd name="connsiteY203" fmla="*/ 861417 h 6858000"/>
              <a:gd name="connsiteX204" fmla="*/ 9512463 w 12192000"/>
              <a:gd name="connsiteY204" fmla="*/ 968925 h 6858000"/>
              <a:gd name="connsiteX205" fmla="*/ 9328673 w 12192000"/>
              <a:gd name="connsiteY205" fmla="*/ 1138886 h 6858000"/>
              <a:gd name="connsiteX206" fmla="*/ 8716634 w 12192000"/>
              <a:gd name="connsiteY206" fmla="*/ 1580073 h 6858000"/>
              <a:gd name="connsiteX207" fmla="*/ 8480649 w 12192000"/>
              <a:gd name="connsiteY207" fmla="*/ 1729961 h 6858000"/>
              <a:gd name="connsiteX208" fmla="*/ 8479312 w 12192000"/>
              <a:gd name="connsiteY208" fmla="*/ 1722377 h 6858000"/>
              <a:gd name="connsiteX209" fmla="*/ 8479312 w 12192000"/>
              <a:gd name="connsiteY209" fmla="*/ 1715239 h 6858000"/>
              <a:gd name="connsiteX210" fmla="*/ 8645704 w 12192000"/>
              <a:gd name="connsiteY210" fmla="*/ 1615314 h 6858000"/>
              <a:gd name="connsiteX211" fmla="*/ 9002133 w 12192000"/>
              <a:gd name="connsiteY211" fmla="*/ 1314647 h 6858000"/>
              <a:gd name="connsiteX212" fmla="*/ 9033805 w 12192000"/>
              <a:gd name="connsiteY212" fmla="*/ 1305280 h 6858000"/>
              <a:gd name="connsiteX213" fmla="*/ 9083322 w 12192000"/>
              <a:gd name="connsiteY213" fmla="*/ 1259778 h 6858000"/>
              <a:gd name="connsiteX214" fmla="*/ 9088228 w 12192000"/>
              <a:gd name="connsiteY214" fmla="*/ 1233458 h 6858000"/>
              <a:gd name="connsiteX215" fmla="*/ 9196629 w 12192000"/>
              <a:gd name="connsiteY215" fmla="*/ 1124611 h 6858000"/>
              <a:gd name="connsiteX216" fmla="*/ 9412538 w 12192000"/>
              <a:gd name="connsiteY216" fmla="*/ 935022 h 6858000"/>
              <a:gd name="connsiteX217" fmla="*/ 9455363 w 12192000"/>
              <a:gd name="connsiteY217" fmla="*/ 864985 h 6858000"/>
              <a:gd name="connsiteX218" fmla="*/ 9448672 w 12192000"/>
              <a:gd name="connsiteY218" fmla="*/ 838220 h 6858000"/>
              <a:gd name="connsiteX219" fmla="*/ 9423691 w 12192000"/>
              <a:gd name="connsiteY219" fmla="*/ 844465 h 6858000"/>
              <a:gd name="connsiteX220" fmla="*/ 9333580 w 12192000"/>
              <a:gd name="connsiteY220" fmla="*/ 910932 h 6858000"/>
              <a:gd name="connsiteX221" fmla="*/ 9241685 w 12192000"/>
              <a:gd name="connsiteY221" fmla="*/ 980077 h 6858000"/>
              <a:gd name="connsiteX222" fmla="*/ 9249715 w 12192000"/>
              <a:gd name="connsiteY222" fmla="*/ 964018 h 6858000"/>
              <a:gd name="connsiteX223" fmla="*/ 9412538 w 12192000"/>
              <a:gd name="connsiteY223" fmla="*/ 823499 h 6858000"/>
              <a:gd name="connsiteX224" fmla="*/ 9528522 w 12192000"/>
              <a:gd name="connsiteY224" fmla="*/ 706176 h 6858000"/>
              <a:gd name="connsiteX225" fmla="*/ 9542798 w 12192000"/>
              <a:gd name="connsiteY225" fmla="*/ 647292 h 6858000"/>
              <a:gd name="connsiteX226" fmla="*/ 9532091 w 12192000"/>
              <a:gd name="connsiteY226" fmla="*/ 631679 h 6858000"/>
              <a:gd name="connsiteX227" fmla="*/ 9516924 w 12192000"/>
              <a:gd name="connsiteY227" fmla="*/ 638370 h 6858000"/>
              <a:gd name="connsiteX228" fmla="*/ 9495512 w 12192000"/>
              <a:gd name="connsiteY228" fmla="*/ 660675 h 6858000"/>
              <a:gd name="connsiteX229" fmla="*/ 9343394 w 12192000"/>
              <a:gd name="connsiteY229" fmla="*/ 781565 h 6858000"/>
              <a:gd name="connsiteX230" fmla="*/ 9090906 w 12192000"/>
              <a:gd name="connsiteY230" fmla="*/ 975617 h 6858000"/>
              <a:gd name="connsiteX231" fmla="*/ 8976705 w 12192000"/>
              <a:gd name="connsiteY231" fmla="*/ 1023348 h 6858000"/>
              <a:gd name="connsiteX232" fmla="*/ 8983397 w 12192000"/>
              <a:gd name="connsiteY232" fmla="*/ 1013981 h 6858000"/>
              <a:gd name="connsiteX233" fmla="*/ 9238116 w 12192000"/>
              <a:gd name="connsiteY233" fmla="*/ 784688 h 6858000"/>
              <a:gd name="connsiteX234" fmla="*/ 9474545 w 12192000"/>
              <a:gd name="connsiteY234" fmla="*/ 446103 h 6858000"/>
              <a:gd name="connsiteX235" fmla="*/ 9486143 w 12192000"/>
              <a:gd name="connsiteY235" fmla="*/ 435843 h 6858000"/>
              <a:gd name="connsiteX236" fmla="*/ 9503541 w 12192000"/>
              <a:gd name="connsiteY236" fmla="*/ 412646 h 6858000"/>
              <a:gd name="connsiteX237" fmla="*/ 9539229 w 12192000"/>
              <a:gd name="connsiteY237" fmla="*/ 325658 h 6858000"/>
              <a:gd name="connsiteX238" fmla="*/ 9554396 w 12192000"/>
              <a:gd name="connsiteY238" fmla="*/ 268558 h 6858000"/>
              <a:gd name="connsiteX239" fmla="*/ 9552612 w 12192000"/>
              <a:gd name="connsiteY239" fmla="*/ 243131 h 6858000"/>
              <a:gd name="connsiteX240" fmla="*/ 9570901 w 12192000"/>
              <a:gd name="connsiteY240" fmla="*/ 207890 h 6858000"/>
              <a:gd name="connsiteX241" fmla="*/ 9574470 w 12192000"/>
              <a:gd name="connsiteY241" fmla="*/ 186031 h 6858000"/>
              <a:gd name="connsiteX242" fmla="*/ 9562593 w 12192000"/>
              <a:gd name="connsiteY242" fmla="*/ 181849 h 6858000"/>
              <a:gd name="connsiteX243" fmla="*/ 0 w 12192000"/>
              <a:gd name="connsiteY243" fmla="*/ 0 h 6858000"/>
              <a:gd name="connsiteX244" fmla="*/ 12192000 w 12192000"/>
              <a:gd name="connsiteY244" fmla="*/ 0 h 6858000"/>
              <a:gd name="connsiteX245" fmla="*/ 12192000 w 12192000"/>
              <a:gd name="connsiteY245" fmla="*/ 6858000 h 6858000"/>
              <a:gd name="connsiteX246" fmla="*/ 0 w 12192000"/>
              <a:gd name="connsiteY24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</a:cxnLst>
            <a:rect l="l" t="t" r="r" b="b"/>
            <a:pathLst>
              <a:path w="12192000" h="6858000">
                <a:moveTo>
                  <a:pt x="1998728" y="3612739"/>
                </a:moveTo>
                <a:cubicBezTo>
                  <a:pt x="2012550" y="3611108"/>
                  <a:pt x="2011630" y="3636451"/>
                  <a:pt x="2014976" y="3645485"/>
                </a:cubicBezTo>
                <a:cubicBezTo>
                  <a:pt x="2026128" y="3674035"/>
                  <a:pt x="2002932" y="3693217"/>
                  <a:pt x="1987764" y="3715075"/>
                </a:cubicBezTo>
                <a:cubicBezTo>
                  <a:pt x="1982076" y="3723105"/>
                  <a:pt x="1976075" y="3690547"/>
                  <a:pt x="1970583" y="3648007"/>
                </a:cubicBezTo>
                <a:lnTo>
                  <a:pt x="1968718" y="3632235"/>
                </a:lnTo>
                <a:lnTo>
                  <a:pt x="1979288" y="3624964"/>
                </a:lnTo>
                <a:cubicBezTo>
                  <a:pt x="1987875" y="3616823"/>
                  <a:pt x="1994121" y="3613282"/>
                  <a:pt x="1998728" y="3612739"/>
                </a:cubicBezTo>
                <a:close/>
                <a:moveTo>
                  <a:pt x="1955875" y="3516632"/>
                </a:moveTo>
                <a:lnTo>
                  <a:pt x="1956461" y="3521046"/>
                </a:lnTo>
                <a:cubicBezTo>
                  <a:pt x="1958894" y="3542312"/>
                  <a:pt x="1961919" y="3572744"/>
                  <a:pt x="1965292" y="3603273"/>
                </a:cubicBezTo>
                <a:lnTo>
                  <a:pt x="1968718" y="3632235"/>
                </a:lnTo>
                <a:lnTo>
                  <a:pt x="1963908" y="3635544"/>
                </a:lnTo>
                <a:lnTo>
                  <a:pt x="1955653" y="3635212"/>
                </a:lnTo>
                <a:lnTo>
                  <a:pt x="1954172" y="3607075"/>
                </a:lnTo>
                <a:cubicBezTo>
                  <a:pt x="1953260" y="3587548"/>
                  <a:pt x="1952512" y="3569161"/>
                  <a:pt x="1951958" y="3553088"/>
                </a:cubicBezTo>
                <a:lnTo>
                  <a:pt x="1951483" y="3534997"/>
                </a:lnTo>
                <a:close/>
                <a:moveTo>
                  <a:pt x="9184139" y="1751373"/>
                </a:moveTo>
                <a:cubicBezTo>
                  <a:pt x="9185478" y="1753157"/>
                  <a:pt x="9187262" y="1754941"/>
                  <a:pt x="9188600" y="1756725"/>
                </a:cubicBezTo>
                <a:cubicBezTo>
                  <a:pt x="9179678" y="1764756"/>
                  <a:pt x="9170310" y="1771892"/>
                  <a:pt x="9161388" y="1779476"/>
                </a:cubicBezTo>
                <a:cubicBezTo>
                  <a:pt x="9150682" y="1782599"/>
                  <a:pt x="9139530" y="1785722"/>
                  <a:pt x="9129269" y="1788844"/>
                </a:cubicBezTo>
                <a:cubicBezTo>
                  <a:pt x="9147559" y="1776354"/>
                  <a:pt x="9165848" y="1763863"/>
                  <a:pt x="9184139" y="1751373"/>
                </a:cubicBezTo>
                <a:close/>
                <a:moveTo>
                  <a:pt x="8855814" y="1125503"/>
                </a:moveTo>
                <a:cubicBezTo>
                  <a:pt x="8765703" y="1222306"/>
                  <a:pt x="8651949" y="1292789"/>
                  <a:pt x="8531505" y="1356134"/>
                </a:cubicBezTo>
                <a:cubicBezTo>
                  <a:pt x="8529720" y="1354350"/>
                  <a:pt x="8528382" y="1352565"/>
                  <a:pt x="8526597" y="1350781"/>
                </a:cubicBezTo>
                <a:cubicBezTo>
                  <a:pt x="8636336" y="1275837"/>
                  <a:pt x="8746075" y="1200447"/>
                  <a:pt x="8855814" y="1125503"/>
                </a:cubicBezTo>
                <a:close/>
                <a:moveTo>
                  <a:pt x="3255597" y="1016302"/>
                </a:moveTo>
                <a:lnTo>
                  <a:pt x="3252884" y="1018887"/>
                </a:lnTo>
                <a:cubicBezTo>
                  <a:pt x="3244631" y="1020337"/>
                  <a:pt x="3245022" y="1019835"/>
                  <a:pt x="3250417" y="1017988"/>
                </a:cubicBezTo>
                <a:close/>
                <a:moveTo>
                  <a:pt x="9562593" y="181849"/>
                </a:moveTo>
                <a:cubicBezTo>
                  <a:pt x="9558411" y="182574"/>
                  <a:pt x="9554174" y="184693"/>
                  <a:pt x="9550382" y="186031"/>
                </a:cubicBezTo>
                <a:cubicBezTo>
                  <a:pt x="9515586" y="198076"/>
                  <a:pt x="9495066" y="221718"/>
                  <a:pt x="9486143" y="255175"/>
                </a:cubicBezTo>
                <a:cubicBezTo>
                  <a:pt x="9480344" y="276589"/>
                  <a:pt x="9471869" y="277926"/>
                  <a:pt x="9454471" y="262313"/>
                </a:cubicBezTo>
                <a:cubicBezTo>
                  <a:pt x="9434843" y="244915"/>
                  <a:pt x="9419230" y="245808"/>
                  <a:pt x="9405847" y="265436"/>
                </a:cubicBezTo>
                <a:cubicBezTo>
                  <a:pt x="9395141" y="281495"/>
                  <a:pt x="9386665" y="298447"/>
                  <a:pt x="9374174" y="312721"/>
                </a:cubicBezTo>
                <a:cubicBezTo>
                  <a:pt x="9340718" y="351978"/>
                  <a:pt x="9309491" y="394357"/>
                  <a:pt x="9235886" y="393018"/>
                </a:cubicBezTo>
                <a:cubicBezTo>
                  <a:pt x="9255514" y="376960"/>
                  <a:pt x="9276035" y="377851"/>
                  <a:pt x="9293432" y="372945"/>
                </a:cubicBezTo>
                <a:cubicBezTo>
                  <a:pt x="9305922" y="369376"/>
                  <a:pt x="9318412" y="362684"/>
                  <a:pt x="9306368" y="349747"/>
                </a:cubicBezTo>
                <a:cubicBezTo>
                  <a:pt x="9292539" y="335026"/>
                  <a:pt x="9300569" y="326997"/>
                  <a:pt x="9308153" y="316736"/>
                </a:cubicBezTo>
                <a:cubicBezTo>
                  <a:pt x="9325550" y="292648"/>
                  <a:pt x="9339379" y="265436"/>
                  <a:pt x="9376406" y="260083"/>
                </a:cubicBezTo>
                <a:cubicBezTo>
                  <a:pt x="9382205" y="259191"/>
                  <a:pt x="9386665" y="254283"/>
                  <a:pt x="9391126" y="251160"/>
                </a:cubicBezTo>
                <a:cubicBezTo>
                  <a:pt x="9397371" y="246700"/>
                  <a:pt x="9402724" y="241793"/>
                  <a:pt x="9399602" y="233317"/>
                </a:cubicBezTo>
                <a:cubicBezTo>
                  <a:pt x="9396479" y="225733"/>
                  <a:pt x="9389787" y="221273"/>
                  <a:pt x="9381312" y="220380"/>
                </a:cubicBezTo>
                <a:cubicBezTo>
                  <a:pt x="9373728" y="219488"/>
                  <a:pt x="9365699" y="219042"/>
                  <a:pt x="9358115" y="219934"/>
                </a:cubicBezTo>
                <a:cubicBezTo>
                  <a:pt x="9324212" y="223057"/>
                  <a:pt x="9301015" y="243131"/>
                  <a:pt x="9277818" y="261867"/>
                </a:cubicBezTo>
                <a:cubicBezTo>
                  <a:pt x="9196629" y="326997"/>
                  <a:pt x="9125254" y="400156"/>
                  <a:pt x="9050311" y="470639"/>
                </a:cubicBezTo>
                <a:cubicBezTo>
                  <a:pt x="8975368" y="540675"/>
                  <a:pt x="8887041" y="596437"/>
                  <a:pt x="8804067" y="657552"/>
                </a:cubicBezTo>
                <a:cubicBezTo>
                  <a:pt x="8612694" y="798963"/>
                  <a:pt x="8420427" y="939928"/>
                  <a:pt x="8216563" y="1067511"/>
                </a:cubicBezTo>
                <a:cubicBezTo>
                  <a:pt x="8017159" y="1191972"/>
                  <a:pt x="7337313" y="1339182"/>
                  <a:pt x="7204377" y="1356580"/>
                </a:cubicBezTo>
                <a:cubicBezTo>
                  <a:pt x="7034416" y="1378438"/>
                  <a:pt x="6631594" y="1387360"/>
                  <a:pt x="6221188" y="1405651"/>
                </a:cubicBezTo>
                <a:cubicBezTo>
                  <a:pt x="6174795" y="1407434"/>
                  <a:pt x="6129294" y="1409666"/>
                  <a:pt x="6081116" y="1413234"/>
                </a:cubicBezTo>
                <a:cubicBezTo>
                  <a:pt x="4716070" y="1513158"/>
                  <a:pt x="3730203" y="1110783"/>
                  <a:pt x="3680242" y="1085356"/>
                </a:cubicBezTo>
                <a:cubicBezTo>
                  <a:pt x="3599945" y="1044761"/>
                  <a:pt x="3336303" y="980523"/>
                  <a:pt x="3335857" y="981416"/>
                </a:cubicBezTo>
                <a:cubicBezTo>
                  <a:pt x="3330504" y="990337"/>
                  <a:pt x="3301508" y="1001155"/>
                  <a:pt x="3277977" y="1009017"/>
                </a:cubicBezTo>
                <a:lnTo>
                  <a:pt x="3255597" y="1016302"/>
                </a:lnTo>
                <a:lnTo>
                  <a:pt x="3260022" y="1012084"/>
                </a:lnTo>
                <a:cubicBezTo>
                  <a:pt x="3261026" y="1008627"/>
                  <a:pt x="3260914" y="1004390"/>
                  <a:pt x="3260468" y="1000598"/>
                </a:cubicBezTo>
                <a:cubicBezTo>
                  <a:pt x="3258237" y="980523"/>
                  <a:pt x="3248424" y="964464"/>
                  <a:pt x="3226565" y="956880"/>
                </a:cubicBezTo>
                <a:cubicBezTo>
                  <a:pt x="3205599" y="949742"/>
                  <a:pt x="3184186" y="943497"/>
                  <a:pt x="3162773" y="937252"/>
                </a:cubicBezTo>
                <a:cubicBezTo>
                  <a:pt x="3144929" y="931899"/>
                  <a:pt x="3132885" y="931899"/>
                  <a:pt x="3131101" y="953757"/>
                </a:cubicBezTo>
                <a:cubicBezTo>
                  <a:pt x="3129316" y="975617"/>
                  <a:pt x="3104781" y="985431"/>
                  <a:pt x="3089615" y="972493"/>
                </a:cubicBezTo>
                <a:cubicBezTo>
                  <a:pt x="3030284" y="921639"/>
                  <a:pt x="2960248" y="884614"/>
                  <a:pt x="2893779" y="842681"/>
                </a:cubicBezTo>
                <a:cubicBezTo>
                  <a:pt x="2847385" y="813685"/>
                  <a:pt x="2798762" y="787365"/>
                  <a:pt x="2759952" y="749000"/>
                </a:cubicBezTo>
                <a:cubicBezTo>
                  <a:pt x="2752814" y="741864"/>
                  <a:pt x="2746123" y="732050"/>
                  <a:pt x="2733632" y="739187"/>
                </a:cubicBezTo>
                <a:cubicBezTo>
                  <a:pt x="2722926" y="744986"/>
                  <a:pt x="2719803" y="753462"/>
                  <a:pt x="2723372" y="765506"/>
                </a:cubicBezTo>
                <a:cubicBezTo>
                  <a:pt x="2728279" y="780674"/>
                  <a:pt x="2737646" y="794057"/>
                  <a:pt x="2748353" y="806101"/>
                </a:cubicBezTo>
                <a:cubicBezTo>
                  <a:pt x="2798316" y="862754"/>
                  <a:pt x="2776903" y="882382"/>
                  <a:pt x="2710882" y="890859"/>
                </a:cubicBezTo>
                <a:cubicBezTo>
                  <a:pt x="2651997" y="898442"/>
                  <a:pt x="2592666" y="896212"/>
                  <a:pt x="2532890" y="894873"/>
                </a:cubicBezTo>
                <a:cubicBezTo>
                  <a:pt x="2503448" y="893981"/>
                  <a:pt x="2502109" y="897104"/>
                  <a:pt x="2513708" y="921639"/>
                </a:cubicBezTo>
                <a:cubicBezTo>
                  <a:pt x="2532444" y="962234"/>
                  <a:pt x="2535567" y="1001489"/>
                  <a:pt x="2511032" y="1038515"/>
                </a:cubicBezTo>
                <a:cubicBezTo>
                  <a:pt x="2505232" y="1046991"/>
                  <a:pt x="2501218" y="1056360"/>
                  <a:pt x="2503448" y="1067511"/>
                </a:cubicBezTo>
                <a:cubicBezTo>
                  <a:pt x="2513262" y="1113013"/>
                  <a:pt x="2499433" y="1153608"/>
                  <a:pt x="2485157" y="1194648"/>
                </a:cubicBezTo>
                <a:cubicBezTo>
                  <a:pt x="2461069" y="1263347"/>
                  <a:pt x="2429397" y="1328030"/>
                  <a:pt x="2394602" y="1391375"/>
                </a:cubicBezTo>
                <a:cubicBezTo>
                  <a:pt x="2370066" y="1435984"/>
                  <a:pt x="2355792" y="1488624"/>
                  <a:pt x="2298245" y="1511374"/>
                </a:cubicBezTo>
                <a:cubicBezTo>
                  <a:pt x="2284415" y="1516727"/>
                  <a:pt x="2280401" y="1529219"/>
                  <a:pt x="2286201" y="1543493"/>
                </a:cubicBezTo>
                <a:cubicBezTo>
                  <a:pt x="2305382" y="1590778"/>
                  <a:pt x="2293785" y="1631373"/>
                  <a:pt x="2264789" y="1668400"/>
                </a:cubicBezTo>
                <a:cubicBezTo>
                  <a:pt x="2254528" y="1681335"/>
                  <a:pt x="2258990" y="1688473"/>
                  <a:pt x="2274156" y="1693827"/>
                </a:cubicBezTo>
                <a:cubicBezTo>
                  <a:pt x="2291553" y="1699626"/>
                  <a:pt x="2305382" y="1709886"/>
                  <a:pt x="2316535" y="1723714"/>
                </a:cubicBezTo>
                <a:cubicBezTo>
                  <a:pt x="2334825" y="1746020"/>
                  <a:pt x="2344193" y="1771447"/>
                  <a:pt x="2352223" y="1797320"/>
                </a:cubicBezTo>
                <a:cubicBezTo>
                  <a:pt x="2364713" y="1837914"/>
                  <a:pt x="2378988" y="1876725"/>
                  <a:pt x="2420922" y="1903044"/>
                </a:cubicBezTo>
                <a:cubicBezTo>
                  <a:pt x="2433412" y="1911073"/>
                  <a:pt x="2443671" y="1922226"/>
                  <a:pt x="2454378" y="1932933"/>
                </a:cubicBezTo>
                <a:cubicBezTo>
                  <a:pt x="2451701" y="1944085"/>
                  <a:pt x="2444117" y="1952561"/>
                  <a:pt x="2429397" y="1955683"/>
                </a:cubicBezTo>
                <a:cubicBezTo>
                  <a:pt x="2335717" y="1975758"/>
                  <a:pt x="2342855" y="2033749"/>
                  <a:pt x="2345531" y="2099325"/>
                </a:cubicBezTo>
                <a:cubicBezTo>
                  <a:pt x="2348654" y="2180514"/>
                  <a:pt x="2403970" y="2217986"/>
                  <a:pt x="2471776" y="2249659"/>
                </a:cubicBezTo>
                <a:cubicBezTo>
                  <a:pt x="2494973" y="2260365"/>
                  <a:pt x="2527983" y="2259919"/>
                  <a:pt x="2536904" y="2293822"/>
                </a:cubicBezTo>
                <a:cubicBezTo>
                  <a:pt x="2498987" y="2325940"/>
                  <a:pt x="2452594" y="2300067"/>
                  <a:pt x="2411552" y="2308990"/>
                </a:cubicBezTo>
                <a:cubicBezTo>
                  <a:pt x="2377650" y="2316572"/>
                  <a:pt x="2321888" y="2312558"/>
                  <a:pt x="2367836" y="2371888"/>
                </a:cubicBezTo>
                <a:cubicBezTo>
                  <a:pt x="2381219" y="2389286"/>
                  <a:pt x="2365606" y="2401777"/>
                  <a:pt x="2348654" y="2403561"/>
                </a:cubicBezTo>
                <a:cubicBezTo>
                  <a:pt x="2211257" y="2416497"/>
                  <a:pt x="2274603" y="2536943"/>
                  <a:pt x="2230439" y="2599842"/>
                </a:cubicBezTo>
                <a:cubicBezTo>
                  <a:pt x="2217948" y="2616793"/>
                  <a:pt x="2230885" y="2647128"/>
                  <a:pt x="2250067" y="2654712"/>
                </a:cubicBezTo>
                <a:cubicBezTo>
                  <a:pt x="2371851" y="2703781"/>
                  <a:pt x="2388355" y="2819766"/>
                  <a:pt x="2447240" y="2920137"/>
                </a:cubicBezTo>
                <a:cubicBezTo>
                  <a:pt x="2383449" y="2959840"/>
                  <a:pt x="2306721" y="2968315"/>
                  <a:pt x="2237577" y="2994189"/>
                </a:cubicBezTo>
                <a:cubicBezTo>
                  <a:pt x="2165755" y="3020953"/>
                  <a:pt x="2165755" y="3041028"/>
                  <a:pt x="2225086" y="3119541"/>
                </a:cubicBezTo>
                <a:cubicBezTo>
                  <a:pt x="2070738" y="3136492"/>
                  <a:pt x="2070738" y="3136492"/>
                  <a:pt x="2118023" y="3260060"/>
                </a:cubicBezTo>
                <a:cubicBezTo>
                  <a:pt x="2053116" y="3265636"/>
                  <a:pt x="1994902" y="3378944"/>
                  <a:pt x="1964679" y="3479817"/>
                </a:cubicBezTo>
                <a:lnTo>
                  <a:pt x="1955875" y="3516632"/>
                </a:lnTo>
                <a:lnTo>
                  <a:pt x="1953287" y="3497155"/>
                </a:lnTo>
                <a:cubicBezTo>
                  <a:pt x="1952397" y="3492238"/>
                  <a:pt x="1951687" y="3490747"/>
                  <a:pt x="1951185" y="3493814"/>
                </a:cubicBezTo>
                <a:cubicBezTo>
                  <a:pt x="1950850" y="3495932"/>
                  <a:pt x="1950766" y="3502714"/>
                  <a:pt x="1950905" y="3512985"/>
                </a:cubicBezTo>
                <a:lnTo>
                  <a:pt x="1951483" y="3534997"/>
                </a:lnTo>
                <a:lnTo>
                  <a:pt x="1947593" y="3551262"/>
                </a:lnTo>
                <a:cubicBezTo>
                  <a:pt x="1940145" y="3594834"/>
                  <a:pt x="1941027" y="3627788"/>
                  <a:pt x="1952901" y="3635101"/>
                </a:cubicBezTo>
                <a:lnTo>
                  <a:pt x="1955653" y="3635212"/>
                </a:lnTo>
                <a:lnTo>
                  <a:pt x="1957374" y="3667901"/>
                </a:lnTo>
                <a:cubicBezTo>
                  <a:pt x="1962225" y="3750428"/>
                  <a:pt x="1969251" y="3832398"/>
                  <a:pt x="1976612" y="3838643"/>
                </a:cubicBezTo>
                <a:cubicBezTo>
                  <a:pt x="2054679" y="3905111"/>
                  <a:pt x="2007838" y="4054998"/>
                  <a:pt x="2155495" y="4074180"/>
                </a:cubicBezTo>
                <a:cubicBezTo>
                  <a:pt x="2221963" y="4083102"/>
                  <a:pt x="2254082" y="4137526"/>
                  <a:pt x="2302706" y="4167860"/>
                </a:cubicBezTo>
                <a:cubicBezTo>
                  <a:pt x="2472222" y="4272692"/>
                  <a:pt x="2585528" y="4407858"/>
                  <a:pt x="2638168" y="4593433"/>
                </a:cubicBezTo>
                <a:cubicBezTo>
                  <a:pt x="2652890" y="4644734"/>
                  <a:pt x="2708205" y="4686220"/>
                  <a:pt x="2743893" y="4731276"/>
                </a:cubicBezTo>
                <a:cubicBezTo>
                  <a:pt x="2726495" y="4764733"/>
                  <a:pt x="2632815" y="4693358"/>
                  <a:pt x="2665826" y="4780346"/>
                </a:cubicBezTo>
                <a:cubicBezTo>
                  <a:pt x="2690807" y="4845922"/>
                  <a:pt x="2755044" y="4886516"/>
                  <a:pt x="2815268" y="4924880"/>
                </a:cubicBezTo>
                <a:cubicBezTo>
                  <a:pt x="2884412" y="4968597"/>
                  <a:pt x="2960693" y="5003839"/>
                  <a:pt x="2991474" y="5085474"/>
                </a:cubicBezTo>
                <a:cubicBezTo>
                  <a:pt x="2998165" y="5102871"/>
                  <a:pt x="4460905" y="6373345"/>
                  <a:pt x="6494644" y="6212306"/>
                </a:cubicBezTo>
                <a:cubicBezTo>
                  <a:pt x="6826983" y="6185986"/>
                  <a:pt x="8139389" y="5921007"/>
                  <a:pt x="8314257" y="5863906"/>
                </a:cubicBezTo>
                <a:cubicBezTo>
                  <a:pt x="8494032" y="5805022"/>
                  <a:pt x="8647935" y="5697514"/>
                  <a:pt x="8832618" y="5651566"/>
                </a:cubicBezTo>
                <a:cubicBezTo>
                  <a:pt x="8930311" y="5627477"/>
                  <a:pt x="9024437" y="5583314"/>
                  <a:pt x="9009270" y="5457516"/>
                </a:cubicBezTo>
                <a:cubicBezTo>
                  <a:pt x="9004809" y="5421829"/>
                  <a:pt x="9030682" y="5392832"/>
                  <a:pt x="9071277" y="5403093"/>
                </a:cubicBezTo>
                <a:cubicBezTo>
                  <a:pt x="9148005" y="5422721"/>
                  <a:pt x="9182800" y="5370974"/>
                  <a:pt x="9225625" y="5332164"/>
                </a:cubicBezTo>
                <a:cubicBezTo>
                  <a:pt x="9301462" y="5263465"/>
                  <a:pt x="9374174" y="5190305"/>
                  <a:pt x="9495066" y="5178707"/>
                </a:cubicBezTo>
                <a:cubicBezTo>
                  <a:pt x="9471869" y="5124284"/>
                  <a:pt x="9432166" y="5132760"/>
                  <a:pt x="9396033" y="5143912"/>
                </a:cubicBezTo>
                <a:cubicBezTo>
                  <a:pt x="9300569" y="5173800"/>
                  <a:pt x="9206890" y="5207257"/>
                  <a:pt x="9111425" y="5236700"/>
                </a:cubicBezTo>
                <a:cubicBezTo>
                  <a:pt x="9049418" y="5255881"/>
                  <a:pt x="8987412" y="5282647"/>
                  <a:pt x="8904438" y="5261234"/>
                </a:cubicBezTo>
                <a:cubicBezTo>
                  <a:pt x="8975813" y="5151941"/>
                  <a:pt x="9097597" y="5132760"/>
                  <a:pt x="9196183" y="5098857"/>
                </a:cubicBezTo>
                <a:cubicBezTo>
                  <a:pt x="9319305" y="5056478"/>
                  <a:pt x="9392019" y="4976627"/>
                  <a:pt x="9478560" y="4887855"/>
                </a:cubicBezTo>
                <a:cubicBezTo>
                  <a:pt x="9387557" y="4866441"/>
                  <a:pt x="9331795" y="4932018"/>
                  <a:pt x="9260867" y="4928449"/>
                </a:cubicBezTo>
                <a:cubicBezTo>
                  <a:pt x="9256852" y="4916851"/>
                  <a:pt x="9250606" y="4900345"/>
                  <a:pt x="9251499" y="4899899"/>
                </a:cubicBezTo>
                <a:cubicBezTo>
                  <a:pt x="9367929" y="4851275"/>
                  <a:pt x="9421906" y="4759379"/>
                  <a:pt x="9440197" y="4648749"/>
                </a:cubicBezTo>
                <a:cubicBezTo>
                  <a:pt x="9449564" y="4591648"/>
                  <a:pt x="9491943" y="4573805"/>
                  <a:pt x="9533430" y="4547485"/>
                </a:cubicBezTo>
                <a:cubicBezTo>
                  <a:pt x="9679302" y="4454252"/>
                  <a:pt x="9833204" y="4370832"/>
                  <a:pt x="9953203" y="4242804"/>
                </a:cubicBezTo>
                <a:cubicBezTo>
                  <a:pt x="9814915" y="4259755"/>
                  <a:pt x="9703837" y="4343175"/>
                  <a:pt x="9555288" y="4378862"/>
                </a:cubicBezTo>
                <a:cubicBezTo>
                  <a:pt x="9673502" y="4238788"/>
                  <a:pt x="9826959" y="4167860"/>
                  <a:pt x="9966586" y="4082655"/>
                </a:cubicBezTo>
                <a:cubicBezTo>
                  <a:pt x="10030377" y="4043845"/>
                  <a:pt x="10089262" y="3994330"/>
                  <a:pt x="10165990" y="3973363"/>
                </a:cubicBezTo>
                <a:cubicBezTo>
                  <a:pt x="10193202" y="3965780"/>
                  <a:pt x="10238703" y="3950166"/>
                  <a:pt x="10216399" y="3908679"/>
                </a:cubicBezTo>
                <a:cubicBezTo>
                  <a:pt x="10197663" y="3874331"/>
                  <a:pt x="10161083" y="3884591"/>
                  <a:pt x="10127626" y="3894850"/>
                </a:cubicBezTo>
                <a:cubicBezTo>
                  <a:pt x="10047329" y="3919832"/>
                  <a:pt x="9964356" y="3920278"/>
                  <a:pt x="9855955" y="3919832"/>
                </a:cubicBezTo>
                <a:cubicBezTo>
                  <a:pt x="9946958" y="3806078"/>
                  <a:pt x="10113798" y="3839981"/>
                  <a:pt x="10191863" y="3720428"/>
                </a:cubicBezTo>
                <a:cubicBezTo>
                  <a:pt x="10094168" y="3699908"/>
                  <a:pt x="10019226" y="3742732"/>
                  <a:pt x="9940267" y="3751209"/>
                </a:cubicBezTo>
                <a:cubicBezTo>
                  <a:pt x="9868892" y="3758793"/>
                  <a:pt x="9851048" y="3738272"/>
                  <a:pt x="9867999" y="3672696"/>
                </a:cubicBezTo>
                <a:cubicBezTo>
                  <a:pt x="9894319" y="3570541"/>
                  <a:pt x="9855062" y="3517902"/>
                  <a:pt x="9751124" y="3546005"/>
                </a:cubicBezTo>
                <a:cubicBezTo>
                  <a:pt x="9654767" y="3572325"/>
                  <a:pt x="9644954" y="3533961"/>
                  <a:pt x="9670381" y="3475523"/>
                </a:cubicBezTo>
                <a:cubicBezTo>
                  <a:pt x="9707406" y="3390319"/>
                  <a:pt x="9665473" y="3324744"/>
                  <a:pt x="9636477" y="3253369"/>
                </a:cubicBezTo>
                <a:cubicBezTo>
                  <a:pt x="9592761" y="3144969"/>
                  <a:pt x="9611496" y="3091437"/>
                  <a:pt x="9706514" y="3010694"/>
                </a:cubicBezTo>
                <a:cubicBezTo>
                  <a:pt x="9760045" y="2965639"/>
                  <a:pt x="9817591" y="2927274"/>
                  <a:pt x="9895211" y="2888019"/>
                </a:cubicBezTo>
                <a:cubicBezTo>
                  <a:pt x="9716328" y="2867052"/>
                  <a:pt x="9903688" y="2794785"/>
                  <a:pt x="9840788" y="2750175"/>
                </a:cubicBezTo>
                <a:cubicBezTo>
                  <a:pt x="9714544" y="2731886"/>
                  <a:pt x="9611496" y="2874636"/>
                  <a:pt x="9439750" y="2834041"/>
                </a:cubicBezTo>
                <a:cubicBezTo>
                  <a:pt x="9652090" y="2710474"/>
                  <a:pt x="9886290" y="2553894"/>
                  <a:pt x="10040191" y="2389286"/>
                </a:cubicBezTo>
                <a:cubicBezTo>
                  <a:pt x="10004504" y="2351814"/>
                  <a:pt x="9969263" y="2386610"/>
                  <a:pt x="9939374" y="2373227"/>
                </a:cubicBezTo>
                <a:cubicBezTo>
                  <a:pt x="9940713" y="2364304"/>
                  <a:pt x="9938036" y="2351368"/>
                  <a:pt x="9943389" y="2347353"/>
                </a:cubicBezTo>
                <a:cubicBezTo>
                  <a:pt x="10058482" y="2257688"/>
                  <a:pt x="10059820" y="2255458"/>
                  <a:pt x="9937144" y="2189436"/>
                </a:cubicBezTo>
                <a:cubicBezTo>
                  <a:pt x="9894319" y="2166240"/>
                  <a:pt x="9897888" y="2145719"/>
                  <a:pt x="9920638" y="2116723"/>
                </a:cubicBezTo>
                <a:cubicBezTo>
                  <a:pt x="9936698" y="2096202"/>
                  <a:pt x="9956772" y="2078359"/>
                  <a:pt x="9947404" y="2033304"/>
                </a:cubicBezTo>
                <a:cubicBezTo>
                  <a:pt x="9880044" y="2090850"/>
                  <a:pt x="9554842" y="2188098"/>
                  <a:pt x="9497296" y="2182299"/>
                </a:cubicBezTo>
                <a:cubicBezTo>
                  <a:pt x="9432613" y="2175607"/>
                  <a:pt x="9211796" y="2195682"/>
                  <a:pt x="9144883" y="2211295"/>
                </a:cubicBezTo>
                <a:cubicBezTo>
                  <a:pt x="9148451" y="2208172"/>
                  <a:pt x="9152020" y="2205050"/>
                  <a:pt x="9155589" y="2201927"/>
                </a:cubicBezTo>
                <a:cubicBezTo>
                  <a:pt x="9219380" y="2140366"/>
                  <a:pt x="9284064" y="2078804"/>
                  <a:pt x="9322428" y="1998954"/>
                </a:cubicBezTo>
                <a:cubicBezTo>
                  <a:pt x="9324212" y="1995831"/>
                  <a:pt x="9325104" y="1993155"/>
                  <a:pt x="9329119" y="1994047"/>
                </a:cubicBezTo>
                <a:cubicBezTo>
                  <a:pt x="9364360" y="2003415"/>
                  <a:pt x="9359900" y="1980218"/>
                  <a:pt x="9360345" y="1961483"/>
                </a:cubicBezTo>
                <a:cubicBezTo>
                  <a:pt x="9360791" y="1942301"/>
                  <a:pt x="9366590" y="1927134"/>
                  <a:pt x="9392465" y="1928918"/>
                </a:cubicBezTo>
                <a:cubicBezTo>
                  <a:pt x="9393803" y="1928918"/>
                  <a:pt x="9395586" y="1928471"/>
                  <a:pt x="9397371" y="1928025"/>
                </a:cubicBezTo>
                <a:cubicBezTo>
                  <a:pt x="9409416" y="1924903"/>
                  <a:pt x="9447334" y="1874048"/>
                  <a:pt x="9441534" y="1864680"/>
                </a:cubicBezTo>
                <a:cubicBezTo>
                  <a:pt x="9428598" y="1844160"/>
                  <a:pt x="9441980" y="1833899"/>
                  <a:pt x="9453133" y="1821855"/>
                </a:cubicBezTo>
                <a:cubicBezTo>
                  <a:pt x="9468746" y="1805350"/>
                  <a:pt x="9484359" y="1789737"/>
                  <a:pt x="9500865" y="1774123"/>
                </a:cubicBezTo>
                <a:cubicBezTo>
                  <a:pt x="9516924" y="1758957"/>
                  <a:pt x="9533430" y="1744681"/>
                  <a:pt x="9549935" y="1729961"/>
                </a:cubicBezTo>
                <a:cubicBezTo>
                  <a:pt x="9589192" y="1715239"/>
                  <a:pt x="9628893" y="1702302"/>
                  <a:pt x="9670381" y="1692042"/>
                </a:cubicBezTo>
                <a:cubicBezTo>
                  <a:pt x="9701161" y="1684013"/>
                  <a:pt x="9735511" y="1673752"/>
                  <a:pt x="9750231" y="1622006"/>
                </a:cubicBezTo>
                <a:cubicBezTo>
                  <a:pt x="9717666" y="1627805"/>
                  <a:pt x="9685101" y="1634942"/>
                  <a:pt x="9652537" y="1642080"/>
                </a:cubicBezTo>
                <a:cubicBezTo>
                  <a:pt x="9682871" y="1616207"/>
                  <a:pt x="9712314" y="1590333"/>
                  <a:pt x="9740417" y="1563121"/>
                </a:cubicBezTo>
                <a:cubicBezTo>
                  <a:pt x="9763614" y="1540370"/>
                  <a:pt x="9782350" y="1514943"/>
                  <a:pt x="9789041" y="1483271"/>
                </a:cubicBezTo>
                <a:cubicBezTo>
                  <a:pt x="9790825" y="1475241"/>
                  <a:pt x="9792164" y="1466765"/>
                  <a:pt x="9783687" y="1460966"/>
                </a:cubicBezTo>
                <a:cubicBezTo>
                  <a:pt x="9774320" y="1454275"/>
                  <a:pt x="9767183" y="1459628"/>
                  <a:pt x="9760491" y="1464534"/>
                </a:cubicBezTo>
                <a:cubicBezTo>
                  <a:pt x="9732833" y="1484608"/>
                  <a:pt x="9704730" y="1504237"/>
                  <a:pt x="9677518" y="1524757"/>
                </a:cubicBezTo>
                <a:cubicBezTo>
                  <a:pt x="9641385" y="1551968"/>
                  <a:pt x="9605696" y="1579627"/>
                  <a:pt x="9570010" y="1606839"/>
                </a:cubicBezTo>
                <a:cubicBezTo>
                  <a:pt x="9619525" y="1551077"/>
                  <a:pt x="9674395" y="1501114"/>
                  <a:pt x="9733726" y="1455166"/>
                </a:cubicBezTo>
                <a:cubicBezTo>
                  <a:pt x="9776551" y="1421710"/>
                  <a:pt x="9819376" y="1388253"/>
                  <a:pt x="9851495" y="1345427"/>
                </a:cubicBezTo>
                <a:cubicBezTo>
                  <a:pt x="9867999" y="1324015"/>
                  <a:pt x="9875583" y="1299926"/>
                  <a:pt x="9876922" y="1273161"/>
                </a:cubicBezTo>
                <a:cubicBezTo>
                  <a:pt x="9876922" y="1266023"/>
                  <a:pt x="9876029" y="1257993"/>
                  <a:pt x="9866661" y="1254870"/>
                </a:cubicBezTo>
                <a:cubicBezTo>
                  <a:pt x="9857294" y="1252194"/>
                  <a:pt x="9851940" y="1257993"/>
                  <a:pt x="9848372" y="1264238"/>
                </a:cubicBezTo>
                <a:cubicBezTo>
                  <a:pt x="9844357" y="1271376"/>
                  <a:pt x="9839449" y="1277175"/>
                  <a:pt x="9832313" y="1281636"/>
                </a:cubicBezTo>
                <a:cubicBezTo>
                  <a:pt x="9769859" y="1322677"/>
                  <a:pt x="9715436" y="1371747"/>
                  <a:pt x="9659674" y="1419479"/>
                </a:cubicBezTo>
                <a:cubicBezTo>
                  <a:pt x="9579824" y="1487731"/>
                  <a:pt x="9501311" y="1557322"/>
                  <a:pt x="9405847" y="1608623"/>
                </a:cubicBezTo>
                <a:cubicBezTo>
                  <a:pt x="9369714" y="1627805"/>
                  <a:pt x="9332242" y="1644310"/>
                  <a:pt x="9303246" y="1646987"/>
                </a:cubicBezTo>
                <a:cubicBezTo>
                  <a:pt x="9406293" y="1566690"/>
                  <a:pt x="9503095" y="1482825"/>
                  <a:pt x="9589192" y="1389145"/>
                </a:cubicBezTo>
                <a:cubicBezTo>
                  <a:pt x="9676180" y="1294573"/>
                  <a:pt x="9751570" y="1193756"/>
                  <a:pt x="9803762" y="1078218"/>
                </a:cubicBezTo>
                <a:cubicBezTo>
                  <a:pt x="9809116" y="1066174"/>
                  <a:pt x="9812238" y="1054575"/>
                  <a:pt x="9830974" y="1055913"/>
                </a:cubicBezTo>
                <a:cubicBezTo>
                  <a:pt x="9839449" y="1056360"/>
                  <a:pt x="9842126" y="1049222"/>
                  <a:pt x="9839896" y="1042084"/>
                </a:cubicBezTo>
                <a:cubicBezTo>
                  <a:pt x="9825621" y="991230"/>
                  <a:pt x="9851940" y="958665"/>
                  <a:pt x="9893427" y="933683"/>
                </a:cubicBezTo>
                <a:cubicBezTo>
                  <a:pt x="9906364" y="925654"/>
                  <a:pt x="9907256" y="918070"/>
                  <a:pt x="9897441" y="906472"/>
                </a:cubicBezTo>
                <a:cubicBezTo>
                  <a:pt x="9884058" y="890413"/>
                  <a:pt x="9885397" y="873015"/>
                  <a:pt x="9892535" y="856509"/>
                </a:cubicBezTo>
                <a:cubicBezTo>
                  <a:pt x="9896550" y="846249"/>
                  <a:pt x="9901903" y="836436"/>
                  <a:pt x="9906364" y="826622"/>
                </a:cubicBezTo>
                <a:cubicBezTo>
                  <a:pt x="9909487" y="820375"/>
                  <a:pt x="9914839" y="813685"/>
                  <a:pt x="9906809" y="806993"/>
                </a:cubicBezTo>
                <a:cubicBezTo>
                  <a:pt x="9899226" y="801193"/>
                  <a:pt x="9891642" y="804762"/>
                  <a:pt x="9884505" y="807440"/>
                </a:cubicBezTo>
                <a:cubicBezTo>
                  <a:pt x="9850156" y="819484"/>
                  <a:pt x="9830082" y="842235"/>
                  <a:pt x="9821160" y="874800"/>
                </a:cubicBezTo>
                <a:cubicBezTo>
                  <a:pt x="9814468" y="898888"/>
                  <a:pt x="9807331" y="900227"/>
                  <a:pt x="9787256" y="881491"/>
                </a:cubicBezTo>
                <a:cubicBezTo>
                  <a:pt x="9772090" y="867216"/>
                  <a:pt x="9758707" y="868554"/>
                  <a:pt x="9746216" y="880152"/>
                </a:cubicBezTo>
                <a:cubicBezTo>
                  <a:pt x="9739525" y="885951"/>
                  <a:pt x="9735511" y="893981"/>
                  <a:pt x="9730603" y="901118"/>
                </a:cubicBezTo>
                <a:cubicBezTo>
                  <a:pt x="9706067" y="938144"/>
                  <a:pt x="9680195" y="974278"/>
                  <a:pt x="9640046" y="998813"/>
                </a:cubicBezTo>
                <a:cubicBezTo>
                  <a:pt x="9622202" y="1009966"/>
                  <a:pt x="9603020" y="1018887"/>
                  <a:pt x="9575363" y="1010412"/>
                </a:cubicBezTo>
                <a:cubicBezTo>
                  <a:pt x="9592761" y="1000151"/>
                  <a:pt x="9610158" y="998813"/>
                  <a:pt x="9626217" y="994352"/>
                </a:cubicBezTo>
                <a:cubicBezTo>
                  <a:pt x="9642276" y="989891"/>
                  <a:pt x="9650753" y="982753"/>
                  <a:pt x="9638707" y="966694"/>
                </a:cubicBezTo>
                <a:cubicBezTo>
                  <a:pt x="9632016" y="957773"/>
                  <a:pt x="9632462" y="950189"/>
                  <a:pt x="9638707" y="942606"/>
                </a:cubicBezTo>
                <a:cubicBezTo>
                  <a:pt x="9658782" y="918070"/>
                  <a:pt x="9668596" y="884167"/>
                  <a:pt x="9710975" y="881491"/>
                </a:cubicBezTo>
                <a:cubicBezTo>
                  <a:pt x="9713205" y="881491"/>
                  <a:pt x="9715436" y="879706"/>
                  <a:pt x="9717666" y="878367"/>
                </a:cubicBezTo>
                <a:cubicBezTo>
                  <a:pt x="9726142" y="873461"/>
                  <a:pt x="9735511" y="868108"/>
                  <a:pt x="9732387" y="856509"/>
                </a:cubicBezTo>
                <a:cubicBezTo>
                  <a:pt x="9728818" y="844911"/>
                  <a:pt x="9717220" y="842235"/>
                  <a:pt x="9706960" y="840896"/>
                </a:cubicBezTo>
                <a:cubicBezTo>
                  <a:pt x="9680640" y="837773"/>
                  <a:pt x="9660120" y="848926"/>
                  <a:pt x="9640492" y="861417"/>
                </a:cubicBezTo>
                <a:cubicBezTo>
                  <a:pt x="9592761" y="892197"/>
                  <a:pt x="9553504" y="931453"/>
                  <a:pt x="9512463" y="968925"/>
                </a:cubicBezTo>
                <a:cubicBezTo>
                  <a:pt x="9450902" y="1025132"/>
                  <a:pt x="9396925" y="1088923"/>
                  <a:pt x="9328673" y="1138886"/>
                </a:cubicBezTo>
                <a:cubicBezTo>
                  <a:pt x="9125701" y="1286989"/>
                  <a:pt x="8925851" y="1438662"/>
                  <a:pt x="8716634" y="1580073"/>
                </a:cubicBezTo>
                <a:cubicBezTo>
                  <a:pt x="8639459" y="1632266"/>
                  <a:pt x="8560501" y="1681782"/>
                  <a:pt x="8480649" y="1729961"/>
                </a:cubicBezTo>
                <a:cubicBezTo>
                  <a:pt x="8480204" y="1727283"/>
                  <a:pt x="8479758" y="1725499"/>
                  <a:pt x="8479312" y="1722377"/>
                </a:cubicBezTo>
                <a:cubicBezTo>
                  <a:pt x="8479312" y="1720147"/>
                  <a:pt x="8479312" y="1717469"/>
                  <a:pt x="8479312" y="1715239"/>
                </a:cubicBezTo>
                <a:cubicBezTo>
                  <a:pt x="8535965" y="1684013"/>
                  <a:pt x="8591727" y="1650555"/>
                  <a:pt x="8645704" y="1615314"/>
                </a:cubicBezTo>
                <a:cubicBezTo>
                  <a:pt x="8778194" y="1528326"/>
                  <a:pt x="8899531" y="1430631"/>
                  <a:pt x="9002133" y="1314647"/>
                </a:cubicBezTo>
                <a:cubicBezTo>
                  <a:pt x="9010609" y="1305280"/>
                  <a:pt x="9019977" y="1303048"/>
                  <a:pt x="9033805" y="1305280"/>
                </a:cubicBezTo>
                <a:cubicBezTo>
                  <a:pt x="9078415" y="1312863"/>
                  <a:pt x="9092243" y="1299481"/>
                  <a:pt x="9083322" y="1259778"/>
                </a:cubicBezTo>
                <a:cubicBezTo>
                  <a:pt x="9081092" y="1249964"/>
                  <a:pt x="9080645" y="1241934"/>
                  <a:pt x="9088228" y="1233458"/>
                </a:cubicBezTo>
                <a:cubicBezTo>
                  <a:pt x="9122132" y="1195541"/>
                  <a:pt x="9157819" y="1158961"/>
                  <a:pt x="9196629" y="1124611"/>
                </a:cubicBezTo>
                <a:cubicBezTo>
                  <a:pt x="9268451" y="1061266"/>
                  <a:pt x="9345625" y="1002828"/>
                  <a:pt x="9412538" y="935022"/>
                </a:cubicBezTo>
                <a:cubicBezTo>
                  <a:pt x="9432166" y="914501"/>
                  <a:pt x="9446888" y="891304"/>
                  <a:pt x="9455363" y="864985"/>
                </a:cubicBezTo>
                <a:cubicBezTo>
                  <a:pt x="9458040" y="856063"/>
                  <a:pt x="9459378" y="844911"/>
                  <a:pt x="9448672" y="838220"/>
                </a:cubicBezTo>
                <a:cubicBezTo>
                  <a:pt x="9438412" y="831528"/>
                  <a:pt x="9430829" y="839112"/>
                  <a:pt x="9423691" y="844465"/>
                </a:cubicBezTo>
                <a:cubicBezTo>
                  <a:pt x="9393803" y="866323"/>
                  <a:pt x="9363468" y="888628"/>
                  <a:pt x="9333580" y="910932"/>
                </a:cubicBezTo>
                <a:cubicBezTo>
                  <a:pt x="9303246" y="933238"/>
                  <a:pt x="9273357" y="956434"/>
                  <a:pt x="9241685" y="980077"/>
                </a:cubicBezTo>
                <a:cubicBezTo>
                  <a:pt x="9239455" y="969817"/>
                  <a:pt x="9246146" y="967587"/>
                  <a:pt x="9249715" y="964018"/>
                </a:cubicBezTo>
                <a:cubicBezTo>
                  <a:pt x="9300123" y="913610"/>
                  <a:pt x="9355439" y="867662"/>
                  <a:pt x="9412538" y="823499"/>
                </a:cubicBezTo>
                <a:cubicBezTo>
                  <a:pt x="9456702" y="789149"/>
                  <a:pt x="9499526" y="753015"/>
                  <a:pt x="9528522" y="706176"/>
                </a:cubicBezTo>
                <a:cubicBezTo>
                  <a:pt x="9539675" y="687886"/>
                  <a:pt x="9545474" y="668704"/>
                  <a:pt x="9542798" y="647292"/>
                </a:cubicBezTo>
                <a:cubicBezTo>
                  <a:pt x="9541905" y="640600"/>
                  <a:pt x="9541014" y="633909"/>
                  <a:pt x="9532091" y="631679"/>
                </a:cubicBezTo>
                <a:cubicBezTo>
                  <a:pt x="9524953" y="629894"/>
                  <a:pt x="9520493" y="633909"/>
                  <a:pt x="9516924" y="638370"/>
                </a:cubicBezTo>
                <a:cubicBezTo>
                  <a:pt x="9510679" y="646399"/>
                  <a:pt x="9504434" y="654429"/>
                  <a:pt x="9495512" y="660675"/>
                </a:cubicBezTo>
                <a:cubicBezTo>
                  <a:pt x="9441980" y="698146"/>
                  <a:pt x="9392019" y="739187"/>
                  <a:pt x="9343394" y="781565"/>
                </a:cubicBezTo>
                <a:cubicBezTo>
                  <a:pt x="9263543" y="850710"/>
                  <a:pt x="9184585" y="921193"/>
                  <a:pt x="9090906" y="975617"/>
                </a:cubicBezTo>
                <a:cubicBezTo>
                  <a:pt x="9055664" y="996136"/>
                  <a:pt x="9019084" y="1014427"/>
                  <a:pt x="8976705" y="1023348"/>
                </a:cubicBezTo>
                <a:cubicBezTo>
                  <a:pt x="8978044" y="1018887"/>
                  <a:pt x="8980721" y="1016211"/>
                  <a:pt x="8983397" y="1013981"/>
                </a:cubicBezTo>
                <a:cubicBezTo>
                  <a:pt x="9073061" y="941713"/>
                  <a:pt x="9159604" y="867216"/>
                  <a:pt x="9238116" y="784688"/>
                </a:cubicBezTo>
                <a:cubicBezTo>
                  <a:pt x="9334918" y="682979"/>
                  <a:pt x="9417446" y="572348"/>
                  <a:pt x="9474545" y="446103"/>
                </a:cubicBezTo>
                <a:cubicBezTo>
                  <a:pt x="9477222" y="440751"/>
                  <a:pt x="9479007" y="435843"/>
                  <a:pt x="9486143" y="435843"/>
                </a:cubicBezTo>
                <a:cubicBezTo>
                  <a:pt x="9504434" y="436289"/>
                  <a:pt x="9506218" y="427368"/>
                  <a:pt x="9503541" y="412646"/>
                </a:cubicBezTo>
                <a:cubicBezTo>
                  <a:pt x="9496404" y="376512"/>
                  <a:pt x="9508449" y="346179"/>
                  <a:pt x="9539229" y="325658"/>
                </a:cubicBezTo>
                <a:cubicBezTo>
                  <a:pt x="9561533" y="310491"/>
                  <a:pt x="9580269" y="297108"/>
                  <a:pt x="9554396" y="268558"/>
                </a:cubicBezTo>
                <a:cubicBezTo>
                  <a:pt x="9548150" y="261867"/>
                  <a:pt x="9550382" y="252053"/>
                  <a:pt x="9552612" y="243131"/>
                </a:cubicBezTo>
                <a:cubicBezTo>
                  <a:pt x="9555734" y="229748"/>
                  <a:pt x="9562872" y="219042"/>
                  <a:pt x="9570901" y="207890"/>
                </a:cubicBezTo>
                <a:cubicBezTo>
                  <a:pt x="9575363" y="201645"/>
                  <a:pt x="9580715" y="193168"/>
                  <a:pt x="9574470" y="186031"/>
                </a:cubicBezTo>
                <a:cubicBezTo>
                  <a:pt x="9570901" y="181793"/>
                  <a:pt x="9566775" y="181124"/>
                  <a:pt x="9562593" y="18184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Elementi multimediali online 2" title="Cristoforo Colombo">
            <a:hlinkClick r:id="" action="ppaction://media"/>
            <a:extLst>
              <a:ext uri="{FF2B5EF4-FFF2-40B4-BE49-F238E27FC236}">
                <a16:creationId xmlns:a16="http://schemas.microsoft.com/office/drawing/2014/main" id="{BDF9F973-137E-474C-92D2-FE72C6FAB91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80457" y="0"/>
            <a:ext cx="9463314" cy="709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35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E6627D-FB7B-4E03-B97C-552717107F19}"/>
              </a:ext>
            </a:extLst>
          </p:cNvPr>
          <p:cNvSpPr txBox="1"/>
          <p:nvPr/>
        </p:nvSpPr>
        <p:spPr>
          <a:xfrm>
            <a:off x="4775200" y="420915"/>
            <a:ext cx="264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rabic Typesetting" panose="03020402040406030203" pitchFamily="66" charset="-78"/>
              </a:rPr>
              <a:t>ATTIVITÀ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E22EE87-0B31-479B-A200-120200264045}"/>
              </a:ext>
            </a:extLst>
          </p:cNvPr>
          <p:cNvSpPr txBox="1"/>
          <p:nvPr/>
        </p:nvSpPr>
        <p:spPr>
          <a:xfrm>
            <a:off x="0" y="1859340"/>
            <a:ext cx="12192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lnSpc>
                <a:spcPct val="250000"/>
              </a:lnSpc>
              <a:buFontTx/>
              <a:buChar char="-"/>
              <a:tabLst>
                <a:tab pos="812800" algn="l"/>
              </a:tabLst>
            </a:pPr>
            <a:r>
              <a:rPr lang="it-CH" sz="3200" b="1" dirty="0">
                <a:latin typeface="Bradley Hand ITC" panose="03070402050302030203" pitchFamily="66" charset="0"/>
              </a:rPr>
              <a:t>Vi divideremo in gruppi</a:t>
            </a:r>
          </a:p>
          <a:p>
            <a:pPr marL="261938" indent="-261938">
              <a:lnSpc>
                <a:spcPct val="250000"/>
              </a:lnSpc>
              <a:buFontTx/>
              <a:buChar char="-"/>
            </a:pPr>
            <a:r>
              <a:rPr lang="it-CH" sz="3200" b="1" dirty="0">
                <a:latin typeface="Bradley Hand ITC" panose="03070402050302030203" pitchFamily="66" charset="0"/>
              </a:rPr>
              <a:t>Ogni gruppo riceverà un foglio dove bisognerà rispondere vero o falso</a:t>
            </a:r>
          </a:p>
          <a:p>
            <a:pPr marL="261938" indent="-261938">
              <a:lnSpc>
                <a:spcPct val="250000"/>
              </a:lnSpc>
              <a:buFontTx/>
              <a:buChar char="-"/>
            </a:pPr>
            <a:r>
              <a:rPr lang="it-CH" sz="3200" b="1" dirty="0">
                <a:latin typeface="Bradley Hand ITC" panose="03070402050302030203" pitchFamily="66" charset="0"/>
              </a:rPr>
              <a:t>Lo settimana successiva porteremo i fogli corretti</a:t>
            </a:r>
          </a:p>
        </p:txBody>
      </p:sp>
    </p:spTree>
    <p:extLst>
      <p:ext uri="{BB962C8B-B14F-4D97-AF65-F5344CB8AC3E}">
        <p14:creationId xmlns:p14="http://schemas.microsoft.com/office/powerpoint/2010/main" val="323578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006519-2C24-4B59-A129-E7525C6C50EC}"/>
              </a:ext>
            </a:extLst>
          </p:cNvPr>
          <p:cNvSpPr txBox="1"/>
          <p:nvPr/>
        </p:nvSpPr>
        <p:spPr>
          <a:xfrm>
            <a:off x="2162628" y="1174536"/>
            <a:ext cx="786674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28700" dirty="0">
                <a:solidFill>
                  <a:schemeClr val="bg1"/>
                </a:solidFill>
                <a:latin typeface="Baguet Script" panose="00000500000000000000" pitchFamily="2" charset="0"/>
              </a:rPr>
              <a:t>Fine</a:t>
            </a:r>
          </a:p>
        </p:txBody>
      </p:sp>
    </p:spTree>
    <p:extLst>
      <p:ext uri="{BB962C8B-B14F-4D97-AF65-F5344CB8AC3E}">
        <p14:creationId xmlns:p14="http://schemas.microsoft.com/office/powerpoint/2010/main" val="143356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F1D3942-A259-434C-8824-AA98246B443E}"/>
              </a:ext>
            </a:extLst>
          </p:cNvPr>
          <p:cNvSpPr txBox="1"/>
          <p:nvPr/>
        </p:nvSpPr>
        <p:spPr>
          <a:xfrm>
            <a:off x="399143" y="0"/>
            <a:ext cx="11393714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INDICE:</a:t>
            </a:r>
          </a:p>
          <a:p>
            <a:pPr marL="457200" indent="-457200">
              <a:spcBef>
                <a:spcPts val="1200"/>
              </a:spcBef>
              <a:buFontTx/>
              <a:buChar char="-"/>
            </a:pPr>
            <a:r>
              <a:rPr lang="it-CH" sz="3200" b="1" dirty="0">
                <a:latin typeface="Bradley Hand ITC" panose="03070402050302030203" pitchFamily="66" charset="0"/>
              </a:rPr>
              <a:t>Nascita e morte</a:t>
            </a:r>
          </a:p>
          <a:p>
            <a:pPr marL="457200" indent="-457200">
              <a:spcBef>
                <a:spcPts val="1200"/>
              </a:spcBef>
              <a:buFontTx/>
              <a:buChar char="-"/>
            </a:pPr>
            <a:r>
              <a:rPr lang="it-CH" sz="3200" b="1" dirty="0">
                <a:latin typeface="Bradley Hand ITC" panose="03070402050302030203" pitchFamily="66" charset="0"/>
              </a:rPr>
              <a:t>Dove visse</a:t>
            </a:r>
          </a:p>
          <a:p>
            <a:pPr marL="457200" indent="-457200">
              <a:spcBef>
                <a:spcPts val="1200"/>
              </a:spcBef>
              <a:buFontTx/>
              <a:buChar char="-"/>
            </a:pPr>
            <a:r>
              <a:rPr lang="it-CH" sz="3200" b="1" dirty="0">
                <a:latin typeface="Bradley Hand ITC" panose="03070402050302030203" pitchFamily="66" charset="0"/>
              </a:rPr>
              <a:t>Le sue barche</a:t>
            </a:r>
          </a:p>
          <a:p>
            <a:pPr marL="457200" indent="-457200">
              <a:spcBef>
                <a:spcPts val="1200"/>
              </a:spcBef>
              <a:buFontTx/>
              <a:buChar char="-"/>
            </a:pPr>
            <a:r>
              <a:rPr lang="it-CH" sz="3200" b="1" dirty="0">
                <a:latin typeface="Bradley Hand ITC" panose="03070402050302030203" pitchFamily="66" charset="0"/>
              </a:rPr>
              <a:t>Le barche di una volta</a:t>
            </a:r>
          </a:p>
          <a:p>
            <a:pPr marL="457200" indent="-457200">
              <a:spcBef>
                <a:spcPts val="1200"/>
              </a:spcBef>
              <a:buFontTx/>
              <a:buChar char="-"/>
            </a:pPr>
            <a:r>
              <a:rPr lang="it-CH" sz="3200" b="1" dirty="0">
                <a:latin typeface="Bradley Hand ITC" panose="03070402050302030203" pitchFamily="66" charset="0"/>
              </a:rPr>
              <a:t>I suoi viaggi</a:t>
            </a:r>
          </a:p>
          <a:p>
            <a:pPr marL="457200" indent="-457200">
              <a:spcBef>
                <a:spcPts val="1200"/>
              </a:spcBef>
              <a:buFontTx/>
              <a:buChar char="-"/>
            </a:pPr>
            <a:r>
              <a:rPr lang="it-CH" sz="3200" b="1" dirty="0">
                <a:latin typeface="Bradley Hand ITC" panose="03070402050302030203" pitchFamily="66" charset="0"/>
              </a:rPr>
              <a:t>Spiegazione dei viaggi</a:t>
            </a:r>
          </a:p>
          <a:p>
            <a:pPr marL="457200" indent="-457200">
              <a:spcBef>
                <a:spcPts val="1200"/>
              </a:spcBef>
              <a:buFontTx/>
              <a:buChar char="-"/>
            </a:pPr>
            <a:r>
              <a:rPr lang="it-CH" sz="3200" b="1" dirty="0">
                <a:latin typeface="Bradley Hand ITC" panose="03070402050302030203" pitchFamily="66" charset="0"/>
              </a:rPr>
              <a:t>Curiosità</a:t>
            </a:r>
          </a:p>
          <a:p>
            <a:pPr marL="457200" indent="-457200">
              <a:spcBef>
                <a:spcPts val="1200"/>
              </a:spcBef>
              <a:buFontTx/>
              <a:buChar char="-"/>
            </a:pPr>
            <a:r>
              <a:rPr lang="it-CH" sz="3200" b="1" dirty="0">
                <a:latin typeface="Bradley Hand ITC" panose="03070402050302030203" pitchFamily="66" charset="0"/>
              </a:rPr>
              <a:t>Video</a:t>
            </a:r>
          </a:p>
          <a:p>
            <a:pPr marL="457200" indent="-457200">
              <a:spcBef>
                <a:spcPts val="1200"/>
              </a:spcBef>
              <a:buFontTx/>
              <a:buChar char="-"/>
            </a:pPr>
            <a:r>
              <a:rPr lang="it-CH" sz="3200" b="1" dirty="0">
                <a:latin typeface="Bradley Hand ITC" panose="03070402050302030203" pitchFamily="66" charset="0"/>
              </a:rPr>
              <a:t>Attività</a:t>
            </a:r>
          </a:p>
          <a:p>
            <a:endParaRPr lang="it-C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68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F8188B7-D6BE-4C32-8246-3742B3941130}"/>
              </a:ext>
            </a:extLst>
          </p:cNvPr>
          <p:cNvSpPr txBox="1"/>
          <p:nvPr/>
        </p:nvSpPr>
        <p:spPr>
          <a:xfrm>
            <a:off x="1621050" y="891872"/>
            <a:ext cx="6338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rabic Typesetting" panose="03020402040406030203" pitchFamily="66" charset="-78"/>
              </a:rPr>
              <a:t>CRISTOFORO </a:t>
            </a:r>
            <a:r>
              <a:rPr lang="it-C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rabic Typesetting" panose="03020402040406030203" pitchFamily="66" charset="-78"/>
              </a:rPr>
              <a:t>COLOMBO:</a:t>
            </a:r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721A0245-3AE4-4AF1-BF71-F01BBCD148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886493"/>
              </p:ext>
            </p:extLst>
          </p:nvPr>
        </p:nvGraphicFramePr>
        <p:xfrm>
          <a:off x="726364" y="2111698"/>
          <a:ext cx="8128000" cy="12926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97842258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15589620"/>
                    </a:ext>
                  </a:extLst>
                </a:gridCol>
              </a:tblGrid>
              <a:tr h="677222">
                <a:tc>
                  <a:txBody>
                    <a:bodyPr/>
                    <a:lstStyle/>
                    <a:p>
                      <a:pPr algn="ctr"/>
                      <a:r>
                        <a:rPr lang="it-CH" sz="3200" b="1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cs typeface="Arabic Typesetting" panose="03020402040406030203" pitchFamily="66" charset="-78"/>
                        </a:rPr>
                        <a:t>Nascita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CH" sz="3200" b="1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cs typeface="Arabic Typesetting" panose="03020402040406030203" pitchFamily="66" charset="-78"/>
                        </a:rPr>
                        <a:t>1451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97157"/>
                  </a:ext>
                </a:extLst>
              </a:tr>
              <a:tr h="615464">
                <a:tc>
                  <a:txBody>
                    <a:bodyPr/>
                    <a:lstStyle/>
                    <a:p>
                      <a:pPr algn="ctr"/>
                      <a:r>
                        <a:rPr lang="it-CH" sz="3200" b="1" dirty="0">
                          <a:latin typeface="Bradley Hand ITC" panose="03070402050302030203" pitchFamily="66" charset="0"/>
                          <a:cs typeface="Arabic Typesetting" panose="03020402040406030203" pitchFamily="66" charset="-78"/>
                        </a:rPr>
                        <a:t>Morte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CH" sz="3200" b="1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  <a:cs typeface="Arabic Typesetting" panose="03020402040406030203" pitchFamily="66" charset="-78"/>
                        </a:rPr>
                        <a:t>20 maggio 1506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288607"/>
                  </a:ext>
                </a:extLst>
              </a:tr>
            </a:tbl>
          </a:graphicData>
        </a:graphic>
      </p:graphicFrame>
      <p:pic>
        <p:nvPicPr>
          <p:cNvPr id="1026" name="Picture 2" descr="Ti presento Colombo, al Galata la traduzione tattile del celebre ritratto  del navigatore - Liguria Oggi">
            <a:extLst>
              <a:ext uri="{FF2B5EF4-FFF2-40B4-BE49-F238E27FC236}">
                <a16:creationId xmlns:a16="http://schemas.microsoft.com/office/drawing/2014/main" id="{8B3B885F-F721-4CFB-ACAA-C18B43F0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305" y="3720379"/>
            <a:ext cx="2990118" cy="287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725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7B8B034-F4E4-43E0-B586-EBDFE5CBEBA9}"/>
              </a:ext>
            </a:extLst>
          </p:cNvPr>
          <p:cNvSpPr txBox="1"/>
          <p:nvPr/>
        </p:nvSpPr>
        <p:spPr>
          <a:xfrm>
            <a:off x="525962" y="306740"/>
            <a:ext cx="114517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rabic Typesetting" panose="03020402040406030203" pitchFamily="66" charset="-78"/>
              </a:rPr>
              <a:t>CRISTOFORO COLOMBO VISSE:</a:t>
            </a:r>
          </a:p>
          <a:p>
            <a:endParaRPr lang="it-C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  <a:cs typeface="Arabic Typesetting" panose="03020402040406030203" pitchFamily="66" charset="-78"/>
            </a:endParaRPr>
          </a:p>
          <a:p>
            <a:endParaRPr lang="it-CH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defTabSz="838200">
              <a:tabLst>
                <a:tab pos="2511425" algn="l"/>
                <a:tab pos="3671888" algn="l"/>
              </a:tabLst>
            </a:pPr>
            <a:r>
              <a:rPr lang="it-CH" sz="3200" b="1" dirty="0">
                <a:latin typeface="Bradley Hand ITC" panose="03070402050302030203" pitchFamily="66" charset="0"/>
                <a:cs typeface="Arabic Typesetting" panose="03020402040406030203" pitchFamily="66" charset="-78"/>
              </a:rPr>
              <a:t>		Porto Santo	</a:t>
            </a:r>
            <a:r>
              <a:rPr lang="it-CH" sz="3200" b="1" dirty="0">
                <a:latin typeface="Bradley Hand ITC" panose="03070402050302030203" pitchFamily="66" charset="0"/>
                <a:cs typeface="Arabic Typesetting" panose="03020402040406030203" pitchFamily="66" charset="-78"/>
                <a:sym typeface="Symbol" panose="05050102010706020507" pitchFamily="18" charset="2"/>
              </a:rPr>
              <a:t>	Portogallo	</a:t>
            </a:r>
            <a:endParaRPr lang="it-CH" sz="3200" b="1" dirty="0">
              <a:latin typeface="Bradley Hand ITC" panose="03070402050302030203" pitchFamily="66" charset="0"/>
              <a:cs typeface="Arabic Typesetting" panose="03020402040406030203" pitchFamily="66" charset="-78"/>
            </a:endParaRPr>
          </a:p>
          <a:p>
            <a:r>
              <a:rPr lang="it-CH" sz="3200" b="1" dirty="0">
                <a:latin typeface="Bradley Hand ITC" panose="03070402050302030203" pitchFamily="66" charset="0"/>
                <a:cs typeface="Arabic Typesetting" panose="03020402040406030203" pitchFamily="66" charset="-78"/>
              </a:rPr>
              <a:t>Nasce in Italia		(1479 – 1485)</a:t>
            </a:r>
            <a:br>
              <a:rPr lang="it-CH" sz="3200" b="1" dirty="0">
                <a:latin typeface="Bradley Hand ITC" panose="03070402050302030203" pitchFamily="66" charset="0"/>
                <a:cs typeface="Arabic Typesetting" panose="03020402040406030203" pitchFamily="66" charset="-78"/>
              </a:rPr>
            </a:br>
            <a:r>
              <a:rPr lang="it-CH" sz="3200" b="1" dirty="0">
                <a:latin typeface="Bradley Hand ITC" panose="03070402050302030203" pitchFamily="66" charset="0"/>
                <a:cs typeface="Arabic Typesetting" panose="03020402040406030203" pitchFamily="66" charset="-78"/>
              </a:rPr>
              <a:t>a Genova (1451)</a:t>
            </a:r>
          </a:p>
        </p:txBody>
      </p:sp>
      <p:pic>
        <p:nvPicPr>
          <p:cNvPr id="2052" name="Picture 4" descr="Beste Reisezeit für Ilha do Porto Santo | Klima und Wetter. DIE beste Zeit!">
            <a:extLst>
              <a:ext uri="{FF2B5EF4-FFF2-40B4-BE49-F238E27FC236}">
                <a16:creationId xmlns:a16="http://schemas.microsoft.com/office/drawing/2014/main" id="{8A480FEB-2242-419E-8D5B-87E4DC389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43" y="4296668"/>
            <a:ext cx="2982140" cy="167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sa vedere in Portogallo: le città e le spiagge e quando andare">
            <a:extLst>
              <a:ext uri="{FF2B5EF4-FFF2-40B4-BE49-F238E27FC236}">
                <a16:creationId xmlns:a16="http://schemas.microsoft.com/office/drawing/2014/main" id="{30E566EF-B498-42AB-9F2B-911E1B223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993" y="4024407"/>
            <a:ext cx="3292915" cy="164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593CEE0-C8D1-4C25-B8C7-BA38DE529998}"/>
              </a:ext>
            </a:extLst>
          </p:cNvPr>
          <p:cNvSpPr txBox="1"/>
          <p:nvPr/>
        </p:nvSpPr>
        <p:spPr>
          <a:xfrm rot="5400000">
            <a:off x="5207559" y="3567020"/>
            <a:ext cx="1319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4400" dirty="0">
                <a:latin typeface="Arabic Typesetting" panose="03020402040406030203" pitchFamily="66" charset="-78"/>
                <a:cs typeface="Arabic Typesetting" panose="03020402040406030203" pitchFamily="66" charset="-78"/>
                <a:sym typeface="Symbol" panose="05050102010706020507" pitchFamily="18" charset="2"/>
              </a:rPr>
              <a:t></a:t>
            </a:r>
            <a:endParaRPr lang="it-CH" sz="4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6834E6B-E06B-4647-AE14-22E4344D99BB}"/>
              </a:ext>
            </a:extLst>
          </p:cNvPr>
          <p:cNvSpPr txBox="1"/>
          <p:nvPr/>
        </p:nvSpPr>
        <p:spPr>
          <a:xfrm rot="4958726">
            <a:off x="8070501" y="3149413"/>
            <a:ext cx="1319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4400" dirty="0">
                <a:latin typeface="Arabic Typesetting" panose="03020402040406030203" pitchFamily="66" charset="-78"/>
                <a:cs typeface="Arabic Typesetting" panose="03020402040406030203" pitchFamily="66" charset="-78"/>
                <a:sym typeface="Symbol" panose="05050102010706020507" pitchFamily="18" charset="2"/>
              </a:rPr>
              <a:t></a:t>
            </a:r>
            <a:endParaRPr lang="it-CH" sz="4400" dirty="0"/>
          </a:p>
        </p:txBody>
      </p:sp>
      <p:pic>
        <p:nvPicPr>
          <p:cNvPr id="1026" name="Picture 2" descr="Genova: Guida ed Informazioni per visitare Genova">
            <a:extLst>
              <a:ext uri="{FF2B5EF4-FFF2-40B4-BE49-F238E27FC236}">
                <a16:creationId xmlns:a16="http://schemas.microsoft.com/office/drawing/2014/main" id="{74B8C0BD-7641-4623-8BC3-61AF3E9FB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57" y="4611309"/>
            <a:ext cx="2205741" cy="20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0ED4FE2-06C3-4D2B-B612-F66D25C8FD4C}"/>
              </a:ext>
            </a:extLst>
          </p:cNvPr>
          <p:cNvSpPr txBox="1"/>
          <p:nvPr/>
        </p:nvSpPr>
        <p:spPr>
          <a:xfrm rot="5400000">
            <a:off x="767898" y="3911948"/>
            <a:ext cx="1319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4400" dirty="0">
                <a:latin typeface="Arabic Typesetting" panose="03020402040406030203" pitchFamily="66" charset="-78"/>
                <a:cs typeface="Arabic Typesetting" panose="03020402040406030203" pitchFamily="66" charset="-78"/>
                <a:sym typeface="Symbol" panose="05050102010706020507" pitchFamily="18" charset="2"/>
              </a:rPr>
              <a:t></a:t>
            </a:r>
            <a:endParaRPr lang="it-CH" sz="4400" dirty="0"/>
          </a:p>
        </p:txBody>
      </p:sp>
    </p:spTree>
    <p:extLst>
      <p:ext uri="{BB962C8B-B14F-4D97-AF65-F5344CB8AC3E}">
        <p14:creationId xmlns:p14="http://schemas.microsoft.com/office/powerpoint/2010/main" val="3829067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1439738-F4F9-467F-A1ED-DF172164DCAB}"/>
              </a:ext>
            </a:extLst>
          </p:cNvPr>
          <p:cNvSpPr txBox="1"/>
          <p:nvPr/>
        </p:nvSpPr>
        <p:spPr>
          <a:xfrm>
            <a:off x="362858" y="928915"/>
            <a:ext cx="1161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4000" b="1" dirty="0">
                <a:latin typeface="Bradley Hand ITC" panose="03070402050302030203" pitchFamily="66" charset="0"/>
              </a:rPr>
              <a:t>LE 3 NAVI DI CRISTOFORO COLOMBO (caravelle):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5EC303B-2193-49BB-8521-8BC4AE9DF6D3}"/>
              </a:ext>
            </a:extLst>
          </p:cNvPr>
          <p:cNvSpPr txBox="1"/>
          <p:nvPr/>
        </p:nvSpPr>
        <p:spPr>
          <a:xfrm>
            <a:off x="1480457" y="2133600"/>
            <a:ext cx="9840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3200" b="1" dirty="0" err="1">
                <a:latin typeface="Bradley Hand ITC" panose="03070402050302030203" pitchFamily="66" charset="0"/>
              </a:rPr>
              <a:t>Niña</a:t>
            </a:r>
            <a:r>
              <a:rPr lang="it-CH" sz="3200" b="1" dirty="0">
                <a:latin typeface="Bradley Hand ITC" panose="03070402050302030203" pitchFamily="66" charset="0"/>
              </a:rPr>
              <a:t>			Pinta				Santa Maria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FA94FBC-B7EE-4EBA-8F86-0C2C0596620C}"/>
              </a:ext>
            </a:extLst>
          </p:cNvPr>
          <p:cNvSpPr txBox="1"/>
          <p:nvPr/>
        </p:nvSpPr>
        <p:spPr>
          <a:xfrm rot="5400000">
            <a:off x="8631882" y="2981762"/>
            <a:ext cx="1319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4400" dirty="0">
                <a:latin typeface="Arabic Typesetting" panose="03020402040406030203" pitchFamily="66" charset="-78"/>
                <a:cs typeface="Arabic Typesetting" panose="03020402040406030203" pitchFamily="66" charset="-78"/>
                <a:sym typeface="Symbol" panose="05050102010706020507" pitchFamily="18" charset="2"/>
              </a:rPr>
              <a:t></a:t>
            </a:r>
            <a:endParaRPr lang="it-CH" sz="4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0D760BD-51B6-4717-891D-2BD67DDC4973}"/>
              </a:ext>
            </a:extLst>
          </p:cNvPr>
          <p:cNvSpPr txBox="1"/>
          <p:nvPr/>
        </p:nvSpPr>
        <p:spPr>
          <a:xfrm rot="5400000">
            <a:off x="4168737" y="2993222"/>
            <a:ext cx="1319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4400" dirty="0">
                <a:latin typeface="Arabic Typesetting" panose="03020402040406030203" pitchFamily="66" charset="-78"/>
                <a:cs typeface="Arabic Typesetting" panose="03020402040406030203" pitchFamily="66" charset="-78"/>
                <a:sym typeface="Symbol" panose="05050102010706020507" pitchFamily="18" charset="2"/>
              </a:rPr>
              <a:t></a:t>
            </a:r>
            <a:endParaRPr lang="it-CH" sz="44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64FA1D6-A820-4160-9B97-F0392825ED27}"/>
              </a:ext>
            </a:extLst>
          </p:cNvPr>
          <p:cNvSpPr txBox="1"/>
          <p:nvPr/>
        </p:nvSpPr>
        <p:spPr>
          <a:xfrm rot="5400000">
            <a:off x="1340846" y="3044280"/>
            <a:ext cx="1319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4400" dirty="0">
                <a:latin typeface="Arabic Typesetting" panose="03020402040406030203" pitchFamily="66" charset="-78"/>
                <a:cs typeface="Arabic Typesetting" panose="03020402040406030203" pitchFamily="66" charset="-78"/>
                <a:sym typeface="Symbol" panose="05050102010706020507" pitchFamily="18" charset="2"/>
              </a:rPr>
              <a:t></a:t>
            </a:r>
            <a:endParaRPr lang="it-CH" sz="4400" dirty="0"/>
          </a:p>
        </p:txBody>
      </p:sp>
      <p:pic>
        <p:nvPicPr>
          <p:cNvPr id="11" name="Immagine 10" descr="Immagine che contiene trasporto, natante&#10;&#10;Descrizione generata automaticamente">
            <a:extLst>
              <a:ext uri="{FF2B5EF4-FFF2-40B4-BE49-F238E27FC236}">
                <a16:creationId xmlns:a16="http://schemas.microsoft.com/office/drawing/2014/main" id="{5DF0A46A-5DF8-477A-9A8D-671C640BB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714" y="3955864"/>
            <a:ext cx="3535314" cy="2557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Immagine che contiene natante, trasporto, barca, acqua&#10;&#10;Descrizione generata automaticamente">
            <a:extLst>
              <a:ext uri="{FF2B5EF4-FFF2-40B4-BE49-F238E27FC236}">
                <a16:creationId xmlns:a16="http://schemas.microsoft.com/office/drawing/2014/main" id="{CCD95FF7-E222-49ED-BB8F-80919C985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25" y="3955863"/>
            <a:ext cx="2673014" cy="2557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Immagine che contiene natante, trasporto, barca, esterni&#10;&#10;Descrizione generata automaticamente">
            <a:extLst>
              <a:ext uri="{FF2B5EF4-FFF2-40B4-BE49-F238E27FC236}">
                <a16:creationId xmlns:a16="http://schemas.microsoft.com/office/drawing/2014/main" id="{189A0192-FCA6-4B4D-9DBC-5D6BD72D13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1"/>
          <a:stretch/>
        </p:blipFill>
        <p:spPr bwMode="auto">
          <a:xfrm>
            <a:off x="3512500" y="3955863"/>
            <a:ext cx="3442219" cy="25574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3026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19BAFA8-AE90-4557-9E96-F4B22240A207}"/>
              </a:ext>
            </a:extLst>
          </p:cNvPr>
          <p:cNvSpPr txBox="1"/>
          <p:nvPr/>
        </p:nvSpPr>
        <p:spPr>
          <a:xfrm>
            <a:off x="1108988" y="1782395"/>
            <a:ext cx="99740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LE BARCHE DI UNA VOLTA:</a:t>
            </a:r>
          </a:p>
          <a:p>
            <a:endParaRPr lang="it-C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r>
              <a:rPr lang="it-CH" sz="3200" b="1" dirty="0">
                <a:latin typeface="Bradley Hand ITC" panose="03070402050302030203" pitchFamily="66" charset="0"/>
              </a:rPr>
              <a:t>Prima delle caravelle c’era «la Galera» (un tipo di barca), che riusciva a portare fino a 200/300 tonnellate, restava fragile e si difendeva male dai pirati.</a:t>
            </a:r>
          </a:p>
          <a:p>
            <a:r>
              <a:rPr lang="it-CH" sz="3200" b="1" dirty="0">
                <a:latin typeface="Bradley Hand ITC" panose="03070402050302030203" pitchFamily="66" charset="0"/>
              </a:rPr>
              <a:t>Invece, dopo le caravelle, vennero create le navi, che erano colossali ed enormi.</a:t>
            </a:r>
          </a:p>
        </p:txBody>
      </p:sp>
    </p:spTree>
    <p:extLst>
      <p:ext uri="{BB962C8B-B14F-4D97-AF65-F5344CB8AC3E}">
        <p14:creationId xmlns:p14="http://schemas.microsoft.com/office/powerpoint/2010/main" val="1233458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D141EA0-2800-4E93-8A2D-C6641E797C7F}"/>
              </a:ext>
            </a:extLst>
          </p:cNvPr>
          <p:cNvSpPr txBox="1"/>
          <p:nvPr/>
        </p:nvSpPr>
        <p:spPr>
          <a:xfrm>
            <a:off x="0" y="863521"/>
            <a:ext cx="1172028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C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rabic Typesetting" panose="03020402040406030203" pitchFamily="66" charset="-78"/>
              </a:rPr>
              <a:t>CRISTOFORO COLOMBO FECE 4 VIAGGI:</a:t>
            </a:r>
          </a:p>
          <a:p>
            <a:pPr algn="just"/>
            <a:endParaRPr lang="it-CH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lnSpc>
                <a:spcPct val="150000"/>
              </a:lnSpc>
              <a:tabLst>
                <a:tab pos="261938" algn="l"/>
              </a:tabLst>
            </a:pPr>
            <a:r>
              <a:rPr lang="it-CH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 </a:t>
            </a:r>
            <a:r>
              <a:rPr lang="it-CH" sz="3200" b="1" dirty="0">
                <a:latin typeface="Bradley Hand ITC" panose="03070402050302030203" pitchFamily="66" charset="0"/>
                <a:cs typeface="Arabic Typesetting" panose="03020402040406030203" pitchFamily="66" charset="-78"/>
              </a:rPr>
              <a:t>Il primo nel 1492-1493, in cui scopri il continente americano.</a:t>
            </a:r>
          </a:p>
          <a:p>
            <a:pPr>
              <a:lnSpc>
                <a:spcPct val="150000"/>
              </a:lnSpc>
              <a:tabLst>
                <a:tab pos="449263" algn="l"/>
              </a:tabLst>
            </a:pPr>
            <a:r>
              <a:rPr lang="it-CH" sz="3200" b="1" dirty="0">
                <a:latin typeface="Bradley Hand ITC" panose="03070402050302030203" pitchFamily="66" charset="0"/>
                <a:cs typeface="Arabic Typesetting" panose="03020402040406030203" pitchFamily="66" charset="-78"/>
              </a:rPr>
              <a:t>- Il secondo nel 1493-1494, in cui scoprì 9 isole.</a:t>
            </a:r>
          </a:p>
          <a:p>
            <a:pPr>
              <a:lnSpc>
                <a:spcPct val="150000"/>
              </a:lnSpc>
              <a:tabLst>
                <a:tab pos="174625" algn="l"/>
              </a:tabLst>
            </a:pPr>
            <a:r>
              <a:rPr lang="it-CH" sz="3200" b="1" dirty="0">
                <a:latin typeface="Bradley Hand ITC" panose="03070402050302030203" pitchFamily="66" charset="0"/>
                <a:cs typeface="Arabic Typesetting" panose="03020402040406030203" pitchFamily="66" charset="-78"/>
              </a:rPr>
              <a:t>- Il terzo nel 1498-1500, che lo condusse nell’America Meridionale.</a:t>
            </a:r>
          </a:p>
          <a:p>
            <a:pPr>
              <a:lnSpc>
                <a:spcPct val="150000"/>
              </a:lnSpc>
              <a:tabLst>
                <a:tab pos="261938" algn="l"/>
              </a:tabLst>
            </a:pPr>
            <a:r>
              <a:rPr lang="it-CH" sz="3200" b="1" dirty="0">
                <a:latin typeface="Bradley Hand ITC" panose="03070402050302030203" pitchFamily="66" charset="0"/>
                <a:cs typeface="Arabic Typesetting" panose="03020402040406030203" pitchFamily="66" charset="-78"/>
              </a:rPr>
              <a:t>- Il quarto viaggio nel 1502-1504, raggiunse l’America Centrale</a:t>
            </a:r>
            <a:r>
              <a:rPr lang="it-CH" sz="3200" dirty="0">
                <a:latin typeface="Bradley Hand ITC" panose="03070402050302030203" pitchFamily="66" charset="0"/>
                <a:cs typeface="Arabic Typesetting" panose="03020402040406030203" pitchFamily="66" charset="-78"/>
              </a:rPr>
              <a:t>.</a:t>
            </a:r>
          </a:p>
        </p:txBody>
      </p:sp>
      <p:sp>
        <p:nvSpPr>
          <p:cNvPr id="3" name="Connettore 2">
            <a:extLst>
              <a:ext uri="{FF2B5EF4-FFF2-40B4-BE49-F238E27FC236}">
                <a16:creationId xmlns:a16="http://schemas.microsoft.com/office/drawing/2014/main" id="{F9B1D2C8-5CAB-428F-BC39-E273A134F506}"/>
              </a:ext>
            </a:extLst>
          </p:cNvPr>
          <p:cNvSpPr/>
          <p:nvPr/>
        </p:nvSpPr>
        <p:spPr>
          <a:xfrm>
            <a:off x="11466285" y="4108964"/>
            <a:ext cx="508000" cy="449943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4" name="Connettore 3">
            <a:extLst>
              <a:ext uri="{FF2B5EF4-FFF2-40B4-BE49-F238E27FC236}">
                <a16:creationId xmlns:a16="http://schemas.microsoft.com/office/drawing/2014/main" id="{5FA26EE5-13B4-4D3E-91E8-70A861C81803}"/>
              </a:ext>
            </a:extLst>
          </p:cNvPr>
          <p:cNvSpPr/>
          <p:nvPr/>
        </p:nvSpPr>
        <p:spPr>
          <a:xfrm>
            <a:off x="11466285" y="2625862"/>
            <a:ext cx="508000" cy="4499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 dirty="0"/>
          </a:p>
        </p:txBody>
      </p:sp>
      <p:sp>
        <p:nvSpPr>
          <p:cNvPr id="5" name="Connettore 4">
            <a:extLst>
              <a:ext uri="{FF2B5EF4-FFF2-40B4-BE49-F238E27FC236}">
                <a16:creationId xmlns:a16="http://schemas.microsoft.com/office/drawing/2014/main" id="{80411C4B-EB5C-4DBE-B625-92ACA94D01B1}"/>
              </a:ext>
            </a:extLst>
          </p:cNvPr>
          <p:cNvSpPr/>
          <p:nvPr/>
        </p:nvSpPr>
        <p:spPr>
          <a:xfrm>
            <a:off x="11466285" y="4788928"/>
            <a:ext cx="508000" cy="449943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 dirty="0"/>
          </a:p>
        </p:txBody>
      </p:sp>
      <p:sp>
        <p:nvSpPr>
          <p:cNvPr id="6" name="Connettore 5">
            <a:extLst>
              <a:ext uri="{FF2B5EF4-FFF2-40B4-BE49-F238E27FC236}">
                <a16:creationId xmlns:a16="http://schemas.microsoft.com/office/drawing/2014/main" id="{B043642B-324B-4F35-8E0E-6EA7447F832A}"/>
              </a:ext>
            </a:extLst>
          </p:cNvPr>
          <p:cNvSpPr/>
          <p:nvPr/>
        </p:nvSpPr>
        <p:spPr>
          <a:xfrm>
            <a:off x="11466285" y="3429000"/>
            <a:ext cx="508000" cy="44994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210492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426665-494D-4B68-A934-70FF489F12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22874" y="-402076"/>
            <a:ext cx="11088914" cy="74262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945F6C4D-6B11-4489-9759-F369829DBAEB}"/>
              </a:ext>
            </a:extLst>
          </p:cNvPr>
          <p:cNvSpPr/>
          <p:nvPr/>
        </p:nvSpPr>
        <p:spPr>
          <a:xfrm>
            <a:off x="7614653" y="3606893"/>
            <a:ext cx="194032" cy="14514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72BE8724-694C-4532-B277-E0AB89E2F56B}"/>
              </a:ext>
            </a:extLst>
          </p:cNvPr>
          <p:cNvSpPr/>
          <p:nvPr/>
        </p:nvSpPr>
        <p:spPr>
          <a:xfrm>
            <a:off x="6858159" y="1560285"/>
            <a:ext cx="194032" cy="145143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5BC3AB06-A9AC-4877-9324-7C50ECB49632}"/>
              </a:ext>
            </a:extLst>
          </p:cNvPr>
          <p:cNvSpPr/>
          <p:nvPr/>
        </p:nvSpPr>
        <p:spPr>
          <a:xfrm rot="10511380">
            <a:off x="6563381" y="4164353"/>
            <a:ext cx="194032" cy="14514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34F597FC-6D53-4A48-BC21-61E1FD73AABA}"/>
              </a:ext>
            </a:extLst>
          </p:cNvPr>
          <p:cNvSpPr/>
          <p:nvPr/>
        </p:nvSpPr>
        <p:spPr>
          <a:xfrm rot="10164763">
            <a:off x="8794154" y="3376464"/>
            <a:ext cx="194032" cy="14514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A3CC00A1-7B94-4646-9AAB-5DE8F4968E61}"/>
              </a:ext>
            </a:extLst>
          </p:cNvPr>
          <p:cNvSpPr/>
          <p:nvPr/>
        </p:nvSpPr>
        <p:spPr>
          <a:xfrm rot="19876010">
            <a:off x="8674198" y="2359846"/>
            <a:ext cx="194032" cy="14514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40BA92E4-03A6-461B-8688-DCB581E865F6}"/>
              </a:ext>
            </a:extLst>
          </p:cNvPr>
          <p:cNvSpPr/>
          <p:nvPr/>
        </p:nvSpPr>
        <p:spPr>
          <a:xfrm>
            <a:off x="8407888" y="1709055"/>
            <a:ext cx="194032" cy="145143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 dirty="0"/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9FF62D0A-A7BE-4E92-B2F5-5DA277E07E7E}"/>
              </a:ext>
            </a:extLst>
          </p:cNvPr>
          <p:cNvSpPr/>
          <p:nvPr/>
        </p:nvSpPr>
        <p:spPr>
          <a:xfrm rot="17980928">
            <a:off x="4509940" y="3454356"/>
            <a:ext cx="194032" cy="145143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CE15A77A-2A14-40A8-97DA-90E02C087B41}"/>
              </a:ext>
            </a:extLst>
          </p:cNvPr>
          <p:cNvSpPr/>
          <p:nvPr/>
        </p:nvSpPr>
        <p:spPr>
          <a:xfrm rot="10575135">
            <a:off x="6156932" y="4635756"/>
            <a:ext cx="194032" cy="145143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65E3960A-E590-4DD6-8518-A64D380A9D4F}"/>
              </a:ext>
            </a:extLst>
          </p:cNvPr>
          <p:cNvSpPr/>
          <p:nvPr/>
        </p:nvSpPr>
        <p:spPr>
          <a:xfrm rot="9824864">
            <a:off x="7711669" y="4147972"/>
            <a:ext cx="194032" cy="145143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121D3C68-5424-4802-9420-DC22AF241D4C}"/>
              </a:ext>
            </a:extLst>
          </p:cNvPr>
          <p:cNvSpPr/>
          <p:nvPr/>
        </p:nvSpPr>
        <p:spPr>
          <a:xfrm rot="10526722">
            <a:off x="9059329" y="3614367"/>
            <a:ext cx="194032" cy="145143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88833A4B-DD8E-4D4B-A43E-EFCB81D70F0B}"/>
              </a:ext>
            </a:extLst>
          </p:cNvPr>
          <p:cNvSpPr/>
          <p:nvPr/>
        </p:nvSpPr>
        <p:spPr>
          <a:xfrm rot="10800000">
            <a:off x="7728103" y="2852549"/>
            <a:ext cx="194032" cy="145143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BF23BE55-6612-479C-BF01-AF099A305CF3}"/>
              </a:ext>
            </a:extLst>
          </p:cNvPr>
          <p:cNvSpPr/>
          <p:nvPr/>
        </p:nvSpPr>
        <p:spPr>
          <a:xfrm rot="11078149">
            <a:off x="6018255" y="3189474"/>
            <a:ext cx="194032" cy="145143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77BE2AA8-4D5A-497F-B8B7-0A6B8D1C3708}"/>
              </a:ext>
            </a:extLst>
          </p:cNvPr>
          <p:cNvSpPr/>
          <p:nvPr/>
        </p:nvSpPr>
        <p:spPr>
          <a:xfrm rot="20730868">
            <a:off x="7656089" y="2037704"/>
            <a:ext cx="194032" cy="145143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12E5EA22-C16B-4B4C-92BB-8BCD9341FFAE}"/>
              </a:ext>
            </a:extLst>
          </p:cNvPr>
          <p:cNvSpPr/>
          <p:nvPr/>
        </p:nvSpPr>
        <p:spPr>
          <a:xfrm rot="19934726">
            <a:off x="6070315" y="2348616"/>
            <a:ext cx="194032" cy="145143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46F9A1CE-C2C2-46C8-99B8-70BA19DE8B43}"/>
              </a:ext>
            </a:extLst>
          </p:cNvPr>
          <p:cNvSpPr/>
          <p:nvPr/>
        </p:nvSpPr>
        <p:spPr>
          <a:xfrm rot="10461526">
            <a:off x="4190954" y="3189474"/>
            <a:ext cx="194032" cy="145143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7368BFC3-D5DE-4C5B-BA71-4EB588D9E0B5}"/>
              </a:ext>
            </a:extLst>
          </p:cNvPr>
          <p:cNvSpPr/>
          <p:nvPr/>
        </p:nvSpPr>
        <p:spPr>
          <a:xfrm rot="20915450">
            <a:off x="4913394" y="3585028"/>
            <a:ext cx="194032" cy="145143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E3DB3856-48CE-437F-A0B2-E87C8793D60D}"/>
              </a:ext>
            </a:extLst>
          </p:cNvPr>
          <p:cNvSpPr/>
          <p:nvPr/>
        </p:nvSpPr>
        <p:spPr>
          <a:xfrm rot="12559302">
            <a:off x="4745537" y="4291666"/>
            <a:ext cx="194032" cy="145143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649B4EA3-7083-48EF-8956-ACC7616357C9}"/>
              </a:ext>
            </a:extLst>
          </p:cNvPr>
          <p:cNvSpPr/>
          <p:nvPr/>
        </p:nvSpPr>
        <p:spPr>
          <a:xfrm rot="13620691">
            <a:off x="4316116" y="4635757"/>
            <a:ext cx="194032" cy="145143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24" name="Freccia a destra 23">
            <a:extLst>
              <a:ext uri="{FF2B5EF4-FFF2-40B4-BE49-F238E27FC236}">
                <a16:creationId xmlns:a16="http://schemas.microsoft.com/office/drawing/2014/main" id="{F9C5C108-2A7F-4B25-ABA5-0198D4CE4E4F}"/>
              </a:ext>
            </a:extLst>
          </p:cNvPr>
          <p:cNvSpPr/>
          <p:nvPr/>
        </p:nvSpPr>
        <p:spPr>
          <a:xfrm rot="11667603">
            <a:off x="5848520" y="5237133"/>
            <a:ext cx="194032" cy="145143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25" name="Freccia a destra 24">
            <a:extLst>
              <a:ext uri="{FF2B5EF4-FFF2-40B4-BE49-F238E27FC236}">
                <a16:creationId xmlns:a16="http://schemas.microsoft.com/office/drawing/2014/main" id="{988389F4-8F40-4215-BB45-96C61439CD70}"/>
              </a:ext>
            </a:extLst>
          </p:cNvPr>
          <p:cNvSpPr/>
          <p:nvPr/>
        </p:nvSpPr>
        <p:spPr>
          <a:xfrm rot="10303794">
            <a:off x="6666140" y="5350840"/>
            <a:ext cx="194032" cy="145143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0CC5ADAC-4C57-47BC-9C85-071ADE1A8BDD}"/>
              </a:ext>
            </a:extLst>
          </p:cNvPr>
          <p:cNvSpPr/>
          <p:nvPr/>
        </p:nvSpPr>
        <p:spPr>
          <a:xfrm rot="9459355">
            <a:off x="8622226" y="5050971"/>
            <a:ext cx="194032" cy="145143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27" name="Freccia a destra 26">
            <a:extLst>
              <a:ext uri="{FF2B5EF4-FFF2-40B4-BE49-F238E27FC236}">
                <a16:creationId xmlns:a16="http://schemas.microsoft.com/office/drawing/2014/main" id="{A4F20E9F-4135-4558-8054-2C613326430B}"/>
              </a:ext>
            </a:extLst>
          </p:cNvPr>
          <p:cNvSpPr/>
          <p:nvPr/>
        </p:nvSpPr>
        <p:spPr>
          <a:xfrm rot="7954975">
            <a:off x="9409632" y="3909171"/>
            <a:ext cx="194032" cy="145143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28" name="Freccia a destra 27">
            <a:extLst>
              <a:ext uri="{FF2B5EF4-FFF2-40B4-BE49-F238E27FC236}">
                <a16:creationId xmlns:a16="http://schemas.microsoft.com/office/drawing/2014/main" id="{A57F239A-B5EE-43CF-9DF3-8415C26AA6EB}"/>
              </a:ext>
            </a:extLst>
          </p:cNvPr>
          <p:cNvSpPr/>
          <p:nvPr/>
        </p:nvSpPr>
        <p:spPr>
          <a:xfrm rot="20299136">
            <a:off x="7651210" y="3210995"/>
            <a:ext cx="194032" cy="145143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30" name="Freccia a destra 29">
            <a:extLst>
              <a:ext uri="{FF2B5EF4-FFF2-40B4-BE49-F238E27FC236}">
                <a16:creationId xmlns:a16="http://schemas.microsoft.com/office/drawing/2014/main" id="{61DAFF81-6D76-481E-8E81-E1C725AC4F3B}"/>
              </a:ext>
            </a:extLst>
          </p:cNvPr>
          <p:cNvSpPr/>
          <p:nvPr/>
        </p:nvSpPr>
        <p:spPr>
          <a:xfrm rot="19712785">
            <a:off x="5481985" y="2357587"/>
            <a:ext cx="194032" cy="145143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31" name="Freccia a destra 30">
            <a:extLst>
              <a:ext uri="{FF2B5EF4-FFF2-40B4-BE49-F238E27FC236}">
                <a16:creationId xmlns:a16="http://schemas.microsoft.com/office/drawing/2014/main" id="{0ACF1D71-7B64-4BEC-95E6-03EAD24F53A3}"/>
              </a:ext>
            </a:extLst>
          </p:cNvPr>
          <p:cNvSpPr/>
          <p:nvPr/>
        </p:nvSpPr>
        <p:spPr>
          <a:xfrm rot="19195382">
            <a:off x="9059329" y="2458017"/>
            <a:ext cx="194032" cy="145143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32" name="Freccia a destra 31">
            <a:extLst>
              <a:ext uri="{FF2B5EF4-FFF2-40B4-BE49-F238E27FC236}">
                <a16:creationId xmlns:a16="http://schemas.microsoft.com/office/drawing/2014/main" id="{0DE55729-E20E-48B3-B965-A06FDB636BA6}"/>
              </a:ext>
            </a:extLst>
          </p:cNvPr>
          <p:cNvSpPr/>
          <p:nvPr/>
        </p:nvSpPr>
        <p:spPr>
          <a:xfrm rot="19715514">
            <a:off x="6036311" y="3625203"/>
            <a:ext cx="194032" cy="145143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33" name="Freccia a destra 32">
            <a:extLst>
              <a:ext uri="{FF2B5EF4-FFF2-40B4-BE49-F238E27FC236}">
                <a16:creationId xmlns:a16="http://schemas.microsoft.com/office/drawing/2014/main" id="{9C97BBAA-382A-43F8-A48F-20E61A3A4B8B}"/>
              </a:ext>
            </a:extLst>
          </p:cNvPr>
          <p:cNvSpPr/>
          <p:nvPr/>
        </p:nvSpPr>
        <p:spPr>
          <a:xfrm rot="20530720">
            <a:off x="5955743" y="3856383"/>
            <a:ext cx="194032" cy="14514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34" name="Freccia a destra 33">
            <a:extLst>
              <a:ext uri="{FF2B5EF4-FFF2-40B4-BE49-F238E27FC236}">
                <a16:creationId xmlns:a16="http://schemas.microsoft.com/office/drawing/2014/main" id="{F69DCB98-AAD9-4B3B-910B-8B7AEB93A043}"/>
              </a:ext>
            </a:extLst>
          </p:cNvPr>
          <p:cNvSpPr/>
          <p:nvPr/>
        </p:nvSpPr>
        <p:spPr>
          <a:xfrm rot="12122108">
            <a:off x="5405059" y="4382147"/>
            <a:ext cx="194032" cy="14514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pic>
        <p:nvPicPr>
          <p:cNvPr id="2050" name="Picture 2" descr="Rosa dei Venti - Variante 2 - Adesivi 4x4">
            <a:extLst>
              <a:ext uri="{FF2B5EF4-FFF2-40B4-BE49-F238E27FC236}">
                <a16:creationId xmlns:a16="http://schemas.microsoft.com/office/drawing/2014/main" id="{40D14FC3-82A7-4C14-8950-FAA73F32F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40" y="86580"/>
            <a:ext cx="2326017" cy="232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nettore 2">
            <a:extLst>
              <a:ext uri="{FF2B5EF4-FFF2-40B4-BE49-F238E27FC236}">
                <a16:creationId xmlns:a16="http://schemas.microsoft.com/office/drawing/2014/main" id="{0E949CD6-155C-4D4A-9AE6-F521B5E16FE6}"/>
              </a:ext>
            </a:extLst>
          </p:cNvPr>
          <p:cNvSpPr/>
          <p:nvPr/>
        </p:nvSpPr>
        <p:spPr>
          <a:xfrm>
            <a:off x="10673158" y="987196"/>
            <a:ext cx="879968" cy="946830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144340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D7C5844-5ED5-4175-93E8-876304928CC6}"/>
              </a:ext>
            </a:extLst>
          </p:cNvPr>
          <p:cNvSpPr txBox="1"/>
          <p:nvPr/>
        </p:nvSpPr>
        <p:spPr>
          <a:xfrm>
            <a:off x="1465944" y="2061030"/>
            <a:ext cx="88754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it-CH" sz="3200" b="1" dirty="0">
                <a:latin typeface="Bradley Hand ITC" panose="03070402050302030203" pitchFamily="66" charset="0"/>
                <a:cs typeface="Arabic Typesetting" panose="03020402040406030203" pitchFamily="66" charset="-78"/>
              </a:rPr>
              <a:t>Il primo nel 1492-1493, in cui scopri il continente americano. L’America fu considerata dagli esploratori europei come un «nuovo mondo», in contrapposizione al «vecchio mondo» costituito dall’Europa.</a:t>
            </a:r>
          </a:p>
          <a:p>
            <a:pPr marL="174625" indent="274638" algn="just"/>
            <a:r>
              <a:rPr lang="it-CH" sz="3200" b="1" dirty="0">
                <a:latin typeface="Bradley Hand ITC" panose="03070402050302030203" pitchFamily="66" charset="0"/>
                <a:cs typeface="Arabic Typesetting" panose="03020402040406030203" pitchFamily="66" charset="-78"/>
              </a:rPr>
              <a:t>In questo viaggio usò le 3 caravelle.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AF198DE-B0AC-475B-8781-7843BB06FDD2}"/>
              </a:ext>
            </a:extLst>
          </p:cNvPr>
          <p:cNvSpPr txBox="1"/>
          <p:nvPr/>
        </p:nvSpPr>
        <p:spPr>
          <a:xfrm>
            <a:off x="4934856" y="885371"/>
            <a:ext cx="232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Arabic Typesetting" panose="03020402040406030203" pitchFamily="66" charset="-78"/>
              </a:rPr>
              <a:t>I VIAGGI:</a:t>
            </a:r>
          </a:p>
        </p:txBody>
      </p:sp>
    </p:spTree>
    <p:extLst>
      <p:ext uri="{BB962C8B-B14F-4D97-AF65-F5344CB8AC3E}">
        <p14:creationId xmlns:p14="http://schemas.microsoft.com/office/powerpoint/2010/main" val="1287342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562</Words>
  <Application>Microsoft Macintosh PowerPoint</Application>
  <PresentationFormat>Widescreen</PresentationFormat>
  <Paragraphs>66</Paragraphs>
  <Slides>19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Arabic Typesetting</vt:lpstr>
      <vt:lpstr>Arial</vt:lpstr>
      <vt:lpstr>Baguet Script</vt:lpstr>
      <vt:lpstr>Bradley Hand ITC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Admin</dc:creator>
  <cp:lastModifiedBy>Gian Franco Pordenone</cp:lastModifiedBy>
  <cp:revision>26</cp:revision>
  <dcterms:created xsi:type="dcterms:W3CDTF">2021-12-19T06:15:09Z</dcterms:created>
  <dcterms:modified xsi:type="dcterms:W3CDTF">2022-03-31T18:45:05Z</dcterms:modified>
</cp:coreProperties>
</file>