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5" r:id="rId1"/>
  </p:sldMasterIdLst>
  <p:sldIdLst>
    <p:sldId id="256" r:id="rId2"/>
    <p:sldId id="257" r:id="rId3"/>
    <p:sldId id="268" r:id="rId4"/>
    <p:sldId id="277" r:id="rId5"/>
    <p:sldId id="258" r:id="rId6"/>
    <p:sldId id="269" r:id="rId7"/>
    <p:sldId id="259" r:id="rId8"/>
    <p:sldId id="273" r:id="rId9"/>
    <p:sldId id="271" r:id="rId10"/>
    <p:sldId id="272" r:id="rId11"/>
    <p:sldId id="262" r:id="rId12"/>
    <p:sldId id="265" r:id="rId13"/>
    <p:sldId id="264" r:id="rId14"/>
    <p:sldId id="266" r:id="rId15"/>
    <p:sldId id="263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16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C27356-D1FA-7F4B-B657-8FBEEB3EEC77}" v="204" dt="2026-04-21T18:02:03.4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36"/>
    <p:restoredTop sz="91517"/>
  </p:normalViewPr>
  <p:slideViewPr>
    <p:cSldViewPr snapToGrid="0">
      <p:cViewPr varScale="1">
        <p:scale>
          <a:sx n="117" d="100"/>
          <a:sy n="117" d="100"/>
        </p:scale>
        <p:origin x="824" y="168"/>
      </p:cViewPr>
      <p:guideLst/>
    </p:cSldViewPr>
  </p:slideViewPr>
  <p:outlineViewPr>
    <p:cViewPr>
      <p:scale>
        <a:sx n="33" d="100"/>
        <a:sy n="33" d="100"/>
      </p:scale>
      <p:origin x="0" y="-165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BA882B-C527-4E4E-B809-0FABE8C49209}" type="doc">
      <dgm:prSet loTypeId="urn:microsoft.com/office/officeart/2005/8/layout/cycle3" loCatId="cycle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86F7B1F1-3736-4744-B30B-31EA1B294F9E}">
      <dgm:prSet/>
      <dgm:spPr/>
      <dgm:t>
        <a:bodyPr/>
        <a:lstStyle/>
        <a:p>
          <a:r>
            <a:rPr lang="de-DE" dirty="0" err="1">
              <a:latin typeface="Avenir Book" panose="02000503020000020003" pitchFamily="2" charset="0"/>
            </a:rPr>
            <a:t>Identickit</a:t>
          </a:r>
          <a:r>
            <a:rPr lang="de-DE" dirty="0">
              <a:latin typeface="Avenir Book" panose="02000503020000020003" pitchFamily="2" charset="0"/>
            </a:rPr>
            <a:t> </a:t>
          </a:r>
          <a:endParaRPr lang="en-US" dirty="0">
            <a:latin typeface="Avenir Book" panose="02000503020000020003" pitchFamily="2" charset="0"/>
          </a:endParaRPr>
        </a:p>
      </dgm:t>
    </dgm:pt>
    <dgm:pt modelId="{BAF2201B-A3FC-4D85-A7E5-0613FD2642E1}" type="parTrans" cxnId="{B8273689-8748-408F-97DE-9D05B2D2D1FB}">
      <dgm:prSet/>
      <dgm:spPr/>
      <dgm:t>
        <a:bodyPr/>
        <a:lstStyle/>
        <a:p>
          <a:endParaRPr lang="en-US"/>
        </a:p>
      </dgm:t>
    </dgm:pt>
    <dgm:pt modelId="{1D72EC7C-BF77-44B0-919C-29ED3DB6FDA8}" type="sibTrans" cxnId="{B8273689-8748-408F-97DE-9D05B2D2D1FB}">
      <dgm:prSet/>
      <dgm:spPr/>
      <dgm:t>
        <a:bodyPr/>
        <a:lstStyle/>
        <a:p>
          <a:endParaRPr lang="en-US"/>
        </a:p>
      </dgm:t>
    </dgm:pt>
    <dgm:pt modelId="{603D62FB-2AE2-4020-95CC-14F14889B81D}">
      <dgm:prSet/>
      <dgm:spPr/>
      <dgm:t>
        <a:bodyPr/>
        <a:lstStyle/>
        <a:p>
          <a:r>
            <a:rPr lang="de-DE">
              <a:latin typeface="Avenir Book" panose="02000503020000020003" pitchFamily="2" charset="0"/>
            </a:rPr>
            <a:t>La sua morte</a:t>
          </a:r>
          <a:endParaRPr lang="en-US">
            <a:latin typeface="Avenir Book" panose="02000503020000020003" pitchFamily="2" charset="0"/>
          </a:endParaRPr>
        </a:p>
      </dgm:t>
    </dgm:pt>
    <dgm:pt modelId="{7EB97E8A-678F-413B-A236-3C155FC75B7E}" type="parTrans" cxnId="{9D85616E-2188-47AF-9F48-3E84A2D4C7DF}">
      <dgm:prSet/>
      <dgm:spPr/>
      <dgm:t>
        <a:bodyPr/>
        <a:lstStyle/>
        <a:p>
          <a:endParaRPr lang="en-US"/>
        </a:p>
      </dgm:t>
    </dgm:pt>
    <dgm:pt modelId="{579C071F-935C-4D72-8D05-99FA67C79159}" type="sibTrans" cxnId="{9D85616E-2188-47AF-9F48-3E84A2D4C7DF}">
      <dgm:prSet/>
      <dgm:spPr/>
      <dgm:t>
        <a:bodyPr/>
        <a:lstStyle/>
        <a:p>
          <a:endParaRPr lang="en-US"/>
        </a:p>
      </dgm:t>
    </dgm:pt>
    <dgm:pt modelId="{568B07D8-160A-4A48-99A5-CFBBAA8E3B3A}">
      <dgm:prSet/>
      <dgm:spPr/>
      <dgm:t>
        <a:bodyPr/>
        <a:lstStyle/>
        <a:p>
          <a:r>
            <a:rPr lang="de-DE">
              <a:latin typeface="Avenir Book" panose="02000503020000020003" pitchFamily="2" charset="0"/>
            </a:rPr>
            <a:t>Dopo la morte </a:t>
          </a:r>
          <a:endParaRPr lang="en-US">
            <a:latin typeface="Avenir Book" panose="02000503020000020003" pitchFamily="2" charset="0"/>
          </a:endParaRPr>
        </a:p>
      </dgm:t>
    </dgm:pt>
    <dgm:pt modelId="{CC391827-6369-414D-9878-A60BFE515143}" type="parTrans" cxnId="{CBC69881-D48D-415C-ACFF-88097D1C8270}">
      <dgm:prSet/>
      <dgm:spPr/>
      <dgm:t>
        <a:bodyPr/>
        <a:lstStyle/>
        <a:p>
          <a:endParaRPr lang="en-US"/>
        </a:p>
      </dgm:t>
    </dgm:pt>
    <dgm:pt modelId="{80F5DBEF-903A-448D-8B84-B80A9E3E2971}" type="sibTrans" cxnId="{CBC69881-D48D-415C-ACFF-88097D1C8270}">
      <dgm:prSet/>
      <dgm:spPr/>
      <dgm:t>
        <a:bodyPr/>
        <a:lstStyle/>
        <a:p>
          <a:endParaRPr lang="en-US"/>
        </a:p>
      </dgm:t>
    </dgm:pt>
    <dgm:pt modelId="{F584E0FA-AE2C-44F0-A320-E977B215D58A}">
      <dgm:prSet/>
      <dgm:spPr/>
      <dgm:t>
        <a:bodyPr/>
        <a:lstStyle/>
        <a:p>
          <a:r>
            <a:rPr lang="de-DE" dirty="0" err="1">
              <a:latin typeface="Avenir Book" panose="02000503020000020003" pitchFamily="2" charset="0"/>
            </a:rPr>
            <a:t>Scoperte</a:t>
          </a:r>
          <a:r>
            <a:rPr lang="de-DE" dirty="0"/>
            <a:t> </a:t>
          </a:r>
          <a:r>
            <a:rPr lang="de-DE" dirty="0" err="1">
              <a:latin typeface="Avenir Book" panose="02000503020000020003" pitchFamily="2" charset="0"/>
            </a:rPr>
            <a:t>archeologiche</a:t>
          </a:r>
          <a:endParaRPr lang="en-US" dirty="0">
            <a:latin typeface="Avenir Book" panose="02000503020000020003" pitchFamily="2" charset="0"/>
          </a:endParaRPr>
        </a:p>
      </dgm:t>
    </dgm:pt>
    <dgm:pt modelId="{5153CDA2-2E9E-4BFC-B0F9-398EA5B99C1A}" type="parTrans" cxnId="{2163B5AC-8372-4B9E-8951-8C019177C986}">
      <dgm:prSet/>
      <dgm:spPr/>
      <dgm:t>
        <a:bodyPr/>
        <a:lstStyle/>
        <a:p>
          <a:endParaRPr lang="en-US"/>
        </a:p>
      </dgm:t>
    </dgm:pt>
    <dgm:pt modelId="{65CEABAA-3946-493B-A5D6-8CD408EC2549}" type="sibTrans" cxnId="{2163B5AC-8372-4B9E-8951-8C019177C986}">
      <dgm:prSet/>
      <dgm:spPr/>
      <dgm:t>
        <a:bodyPr/>
        <a:lstStyle/>
        <a:p>
          <a:endParaRPr lang="en-US"/>
        </a:p>
      </dgm:t>
    </dgm:pt>
    <dgm:pt modelId="{C7F99F1C-10C7-471A-B2A2-6249738AE146}">
      <dgm:prSet/>
      <dgm:spPr/>
      <dgm:t>
        <a:bodyPr/>
        <a:lstStyle/>
        <a:p>
          <a:r>
            <a:rPr lang="de-DE" dirty="0" err="1">
              <a:latin typeface="Avenir Book" panose="02000503020000020003" pitchFamily="2" charset="0"/>
            </a:rPr>
            <a:t>Curiosità</a:t>
          </a:r>
          <a:endParaRPr lang="en-US" dirty="0">
            <a:latin typeface="Avenir Book" panose="02000503020000020003" pitchFamily="2" charset="0"/>
          </a:endParaRPr>
        </a:p>
      </dgm:t>
    </dgm:pt>
    <dgm:pt modelId="{5EE7303C-DD79-4C48-BDC7-303B87C5998E}" type="parTrans" cxnId="{29A43A9E-2D44-4362-BC62-86F5FE4B0F69}">
      <dgm:prSet/>
      <dgm:spPr/>
      <dgm:t>
        <a:bodyPr/>
        <a:lstStyle/>
        <a:p>
          <a:endParaRPr lang="en-US"/>
        </a:p>
      </dgm:t>
    </dgm:pt>
    <dgm:pt modelId="{9394665D-6D9E-430C-BF4C-6E8049839C50}" type="sibTrans" cxnId="{29A43A9E-2D44-4362-BC62-86F5FE4B0F69}">
      <dgm:prSet/>
      <dgm:spPr/>
      <dgm:t>
        <a:bodyPr/>
        <a:lstStyle/>
        <a:p>
          <a:endParaRPr lang="en-US"/>
        </a:p>
      </dgm:t>
    </dgm:pt>
    <dgm:pt modelId="{25CDAB34-053A-4D23-85A6-3DA3B576CD54}">
      <dgm:prSet/>
      <dgm:spPr/>
      <dgm:t>
        <a:bodyPr/>
        <a:lstStyle/>
        <a:p>
          <a:r>
            <a:rPr lang="de-DE">
              <a:latin typeface="Avenir Book" panose="02000503020000020003" pitchFamily="2" charset="0"/>
            </a:rPr>
            <a:t>Libro </a:t>
          </a:r>
          <a:endParaRPr lang="en-US">
            <a:latin typeface="Avenir Book" panose="02000503020000020003" pitchFamily="2" charset="0"/>
          </a:endParaRPr>
        </a:p>
      </dgm:t>
    </dgm:pt>
    <dgm:pt modelId="{E0D3DCA7-896B-4F0F-941A-6A20774ED23A}" type="parTrans" cxnId="{D7CDE255-3358-483E-814B-2B9A03AAB298}">
      <dgm:prSet/>
      <dgm:spPr/>
      <dgm:t>
        <a:bodyPr/>
        <a:lstStyle/>
        <a:p>
          <a:endParaRPr lang="en-US"/>
        </a:p>
      </dgm:t>
    </dgm:pt>
    <dgm:pt modelId="{F3FB31CD-F371-4DBD-AFE7-642B96D86565}" type="sibTrans" cxnId="{D7CDE255-3358-483E-814B-2B9A03AAB298}">
      <dgm:prSet/>
      <dgm:spPr/>
      <dgm:t>
        <a:bodyPr/>
        <a:lstStyle/>
        <a:p>
          <a:endParaRPr lang="en-US"/>
        </a:p>
      </dgm:t>
    </dgm:pt>
    <dgm:pt modelId="{D8B3425E-1C1D-42B4-88E5-57A6FCE7F39F}">
      <dgm:prSet/>
      <dgm:spPr/>
      <dgm:t>
        <a:bodyPr/>
        <a:lstStyle/>
        <a:p>
          <a:r>
            <a:rPr lang="de-DE">
              <a:latin typeface="Avenir Book" panose="02000503020000020003" pitchFamily="2" charset="0"/>
            </a:rPr>
            <a:t>Video</a:t>
          </a:r>
          <a:endParaRPr lang="en-US">
            <a:latin typeface="Avenir Book" panose="02000503020000020003" pitchFamily="2" charset="0"/>
          </a:endParaRPr>
        </a:p>
      </dgm:t>
    </dgm:pt>
    <dgm:pt modelId="{BDF1EEAF-B9C6-4466-8B05-9589A60F7996}" type="parTrans" cxnId="{1C37F2CC-D5CF-42B1-ACF0-E2A1C8F08B70}">
      <dgm:prSet/>
      <dgm:spPr/>
      <dgm:t>
        <a:bodyPr/>
        <a:lstStyle/>
        <a:p>
          <a:endParaRPr lang="en-US"/>
        </a:p>
      </dgm:t>
    </dgm:pt>
    <dgm:pt modelId="{BCB2B49B-6595-42B9-AD0E-9E6F30A9D1D1}" type="sibTrans" cxnId="{1C37F2CC-D5CF-42B1-ACF0-E2A1C8F08B70}">
      <dgm:prSet/>
      <dgm:spPr/>
      <dgm:t>
        <a:bodyPr/>
        <a:lstStyle/>
        <a:p>
          <a:endParaRPr lang="en-US"/>
        </a:p>
      </dgm:t>
    </dgm:pt>
    <dgm:pt modelId="{3B17A29F-B52C-4870-B9A1-B2A504339267}">
      <dgm:prSet/>
      <dgm:spPr/>
      <dgm:t>
        <a:bodyPr/>
        <a:lstStyle/>
        <a:p>
          <a:r>
            <a:rPr lang="de-DE" dirty="0" err="1">
              <a:latin typeface="Avenir Book" panose="02000503020000020003" pitchFamily="2" charset="0"/>
            </a:rPr>
            <a:t>attività</a:t>
          </a:r>
          <a:endParaRPr lang="en-US" dirty="0">
            <a:latin typeface="Avenir Book" panose="02000503020000020003" pitchFamily="2" charset="0"/>
          </a:endParaRPr>
        </a:p>
      </dgm:t>
    </dgm:pt>
    <dgm:pt modelId="{8DDC71CD-280C-48CD-9C52-23F288A7F1C0}" type="parTrans" cxnId="{484A6A6F-EED5-43AC-9A70-9286AF5ADF8E}">
      <dgm:prSet/>
      <dgm:spPr/>
      <dgm:t>
        <a:bodyPr/>
        <a:lstStyle/>
        <a:p>
          <a:endParaRPr lang="en-US"/>
        </a:p>
      </dgm:t>
    </dgm:pt>
    <dgm:pt modelId="{E3BCC29F-BF5D-41AD-AD4E-F3808F2FECE1}" type="sibTrans" cxnId="{484A6A6F-EED5-43AC-9A70-9286AF5ADF8E}">
      <dgm:prSet/>
      <dgm:spPr/>
      <dgm:t>
        <a:bodyPr/>
        <a:lstStyle/>
        <a:p>
          <a:endParaRPr lang="en-US"/>
        </a:p>
      </dgm:t>
    </dgm:pt>
    <dgm:pt modelId="{F285BD80-E2AF-1744-9CEC-6DE606A5DAD2}">
      <dgm:prSet/>
      <dgm:spPr/>
      <dgm:t>
        <a:bodyPr/>
        <a:lstStyle/>
        <a:p>
          <a:r>
            <a:rPr lang="en-US" dirty="0">
              <a:latin typeface="Avenir Book" panose="02000503020000020003" pitchFamily="2" charset="0"/>
            </a:rPr>
            <a:t>la </a:t>
          </a:r>
          <a:r>
            <a:rPr lang="en-US" dirty="0" err="1">
              <a:latin typeface="Avenir Book" panose="02000503020000020003" pitchFamily="2" charset="0"/>
            </a:rPr>
            <a:t>sua</a:t>
          </a:r>
          <a:r>
            <a:rPr lang="en-US" dirty="0">
              <a:latin typeface="Avenir Book" panose="02000503020000020003" pitchFamily="2" charset="0"/>
            </a:rPr>
            <a:t> </a:t>
          </a:r>
          <a:r>
            <a:rPr lang="en-US" dirty="0" err="1">
              <a:latin typeface="Avenir Book" panose="02000503020000020003" pitchFamily="2" charset="0"/>
            </a:rPr>
            <a:t>storia</a:t>
          </a:r>
          <a:endParaRPr lang="en-US" dirty="0">
            <a:latin typeface="Avenir Book" panose="02000503020000020003" pitchFamily="2" charset="0"/>
          </a:endParaRPr>
        </a:p>
      </dgm:t>
    </dgm:pt>
    <dgm:pt modelId="{3B512222-6223-2A40-BA31-B0D2660BB92C}" type="parTrans" cxnId="{3D621F80-8402-3F4E-A974-4B9EF150A965}">
      <dgm:prSet/>
      <dgm:spPr/>
      <dgm:t>
        <a:bodyPr/>
        <a:lstStyle/>
        <a:p>
          <a:endParaRPr lang="de-DE"/>
        </a:p>
      </dgm:t>
    </dgm:pt>
    <dgm:pt modelId="{855046C4-A6E2-0948-ACE1-14F739600BF1}" type="sibTrans" cxnId="{3D621F80-8402-3F4E-A974-4B9EF150A965}">
      <dgm:prSet/>
      <dgm:spPr/>
      <dgm:t>
        <a:bodyPr/>
        <a:lstStyle/>
        <a:p>
          <a:endParaRPr lang="de-DE"/>
        </a:p>
      </dgm:t>
    </dgm:pt>
    <dgm:pt modelId="{DBD6EA5F-614E-2A43-893B-C323D495417F}">
      <dgm:prSet/>
      <dgm:spPr/>
      <dgm:t>
        <a:bodyPr/>
        <a:lstStyle/>
        <a:p>
          <a:r>
            <a:rPr lang="en-US" dirty="0" err="1">
              <a:latin typeface="Avenir Book" panose="02000503020000020003" pitchFamily="2" charset="0"/>
            </a:rPr>
            <a:t>storia</a:t>
          </a:r>
          <a:r>
            <a:rPr lang="en-US" dirty="0"/>
            <a:t> </a:t>
          </a:r>
          <a:r>
            <a:rPr lang="en-US" dirty="0" err="1">
              <a:latin typeface="Avenir Book" panose="02000503020000020003" pitchFamily="2" charset="0"/>
            </a:rPr>
            <a:t>famigliare</a:t>
          </a:r>
          <a:r>
            <a:rPr lang="de-DE" dirty="0"/>
            <a:t> </a:t>
          </a:r>
          <a:endParaRPr lang="en-US" dirty="0"/>
        </a:p>
      </dgm:t>
    </dgm:pt>
    <dgm:pt modelId="{A932B911-AB9A-854F-AA17-627DC3FAC524}" type="parTrans" cxnId="{94B34D7D-6BF4-394C-88A2-3EC6D0F2C805}">
      <dgm:prSet/>
      <dgm:spPr/>
      <dgm:t>
        <a:bodyPr/>
        <a:lstStyle/>
        <a:p>
          <a:endParaRPr lang="de-DE"/>
        </a:p>
      </dgm:t>
    </dgm:pt>
    <dgm:pt modelId="{53C8108F-2B78-AA4E-93E6-710BD8AA1615}" type="sibTrans" cxnId="{94B34D7D-6BF4-394C-88A2-3EC6D0F2C805}">
      <dgm:prSet/>
      <dgm:spPr/>
      <dgm:t>
        <a:bodyPr/>
        <a:lstStyle/>
        <a:p>
          <a:endParaRPr lang="de-DE"/>
        </a:p>
      </dgm:t>
    </dgm:pt>
    <dgm:pt modelId="{64723197-C094-AD4C-85BE-5EC897454BD9}" type="pres">
      <dgm:prSet presAssocID="{3BBA882B-C527-4E4E-B809-0FABE8C49209}" presName="Name0" presStyleCnt="0">
        <dgm:presLayoutVars>
          <dgm:dir/>
          <dgm:resizeHandles val="exact"/>
        </dgm:presLayoutVars>
      </dgm:prSet>
      <dgm:spPr/>
    </dgm:pt>
    <dgm:pt modelId="{0B20D562-54AD-2A45-B63C-D2A6B57F332D}" type="pres">
      <dgm:prSet presAssocID="{3BBA882B-C527-4E4E-B809-0FABE8C49209}" presName="cycle" presStyleCnt="0"/>
      <dgm:spPr/>
    </dgm:pt>
    <dgm:pt modelId="{06BF6B43-A129-8E41-B4E9-66559D76B71B}" type="pres">
      <dgm:prSet presAssocID="{86F7B1F1-3736-4744-B30B-31EA1B294F9E}" presName="nodeFirstNode" presStyleLbl="node1" presStyleIdx="0" presStyleCnt="10" custRadScaleRad="101165" custRadScaleInc="2005">
        <dgm:presLayoutVars>
          <dgm:bulletEnabled val="1"/>
        </dgm:presLayoutVars>
      </dgm:prSet>
      <dgm:spPr/>
    </dgm:pt>
    <dgm:pt modelId="{B0B90AFD-3203-DA42-ACC4-39681F190A91}" type="pres">
      <dgm:prSet presAssocID="{1D72EC7C-BF77-44B0-919C-29ED3DB6FDA8}" presName="sibTransFirstNode" presStyleLbl="bgShp" presStyleIdx="0" presStyleCnt="1"/>
      <dgm:spPr/>
    </dgm:pt>
    <dgm:pt modelId="{6D0CFC76-25E4-B744-AAF4-FDEE27E9AA0A}" type="pres">
      <dgm:prSet presAssocID="{F285BD80-E2AF-1744-9CEC-6DE606A5DAD2}" presName="nodeFollowingNodes" presStyleLbl="node1" presStyleIdx="1" presStyleCnt="10">
        <dgm:presLayoutVars>
          <dgm:bulletEnabled val="1"/>
        </dgm:presLayoutVars>
      </dgm:prSet>
      <dgm:spPr/>
    </dgm:pt>
    <dgm:pt modelId="{D38F1E6B-3897-8A4C-8FDC-3766AF1D876A}" type="pres">
      <dgm:prSet presAssocID="{DBD6EA5F-614E-2A43-893B-C323D495417F}" presName="nodeFollowingNodes" presStyleLbl="node1" presStyleIdx="2" presStyleCnt="10">
        <dgm:presLayoutVars>
          <dgm:bulletEnabled val="1"/>
        </dgm:presLayoutVars>
      </dgm:prSet>
      <dgm:spPr/>
    </dgm:pt>
    <dgm:pt modelId="{16FD717E-5AED-E640-8866-05E99FC6F6F1}" type="pres">
      <dgm:prSet presAssocID="{603D62FB-2AE2-4020-95CC-14F14889B81D}" presName="nodeFollowingNodes" presStyleLbl="node1" presStyleIdx="3" presStyleCnt="10">
        <dgm:presLayoutVars>
          <dgm:bulletEnabled val="1"/>
        </dgm:presLayoutVars>
      </dgm:prSet>
      <dgm:spPr/>
    </dgm:pt>
    <dgm:pt modelId="{D6E40BEF-53CA-744B-85C0-277283DA3FAC}" type="pres">
      <dgm:prSet presAssocID="{568B07D8-160A-4A48-99A5-CFBBAA8E3B3A}" presName="nodeFollowingNodes" presStyleLbl="node1" presStyleIdx="4" presStyleCnt="10">
        <dgm:presLayoutVars>
          <dgm:bulletEnabled val="1"/>
        </dgm:presLayoutVars>
      </dgm:prSet>
      <dgm:spPr/>
    </dgm:pt>
    <dgm:pt modelId="{2330D549-1986-2C42-B949-D9E1BD64CA57}" type="pres">
      <dgm:prSet presAssocID="{F584E0FA-AE2C-44F0-A320-E977B215D58A}" presName="nodeFollowingNodes" presStyleLbl="node1" presStyleIdx="5" presStyleCnt="10">
        <dgm:presLayoutVars>
          <dgm:bulletEnabled val="1"/>
        </dgm:presLayoutVars>
      </dgm:prSet>
      <dgm:spPr/>
    </dgm:pt>
    <dgm:pt modelId="{517FE2E8-A25C-204B-BB33-D61BCA41CAA5}" type="pres">
      <dgm:prSet presAssocID="{C7F99F1C-10C7-471A-B2A2-6249738AE146}" presName="nodeFollowingNodes" presStyleLbl="node1" presStyleIdx="6" presStyleCnt="10">
        <dgm:presLayoutVars>
          <dgm:bulletEnabled val="1"/>
        </dgm:presLayoutVars>
      </dgm:prSet>
      <dgm:spPr/>
    </dgm:pt>
    <dgm:pt modelId="{A8DB77DD-2BBB-A745-AFC9-E96ABD335A11}" type="pres">
      <dgm:prSet presAssocID="{25CDAB34-053A-4D23-85A6-3DA3B576CD54}" presName="nodeFollowingNodes" presStyleLbl="node1" presStyleIdx="7" presStyleCnt="10">
        <dgm:presLayoutVars>
          <dgm:bulletEnabled val="1"/>
        </dgm:presLayoutVars>
      </dgm:prSet>
      <dgm:spPr/>
    </dgm:pt>
    <dgm:pt modelId="{732A54A1-7115-FF43-8DD7-31A3C79FC24D}" type="pres">
      <dgm:prSet presAssocID="{D8B3425E-1C1D-42B4-88E5-57A6FCE7F39F}" presName="nodeFollowingNodes" presStyleLbl="node1" presStyleIdx="8" presStyleCnt="10">
        <dgm:presLayoutVars>
          <dgm:bulletEnabled val="1"/>
        </dgm:presLayoutVars>
      </dgm:prSet>
      <dgm:spPr/>
    </dgm:pt>
    <dgm:pt modelId="{08B0535E-CFD9-C148-8699-A01F073E4271}" type="pres">
      <dgm:prSet presAssocID="{3B17A29F-B52C-4870-B9A1-B2A504339267}" presName="nodeFollowingNodes" presStyleLbl="node1" presStyleIdx="9" presStyleCnt="10">
        <dgm:presLayoutVars>
          <dgm:bulletEnabled val="1"/>
        </dgm:presLayoutVars>
      </dgm:prSet>
      <dgm:spPr/>
    </dgm:pt>
  </dgm:ptLst>
  <dgm:cxnLst>
    <dgm:cxn modelId="{8BBE4127-B17F-9E44-92F2-ACE9F01B2934}" type="presOf" srcId="{D8B3425E-1C1D-42B4-88E5-57A6FCE7F39F}" destId="{732A54A1-7115-FF43-8DD7-31A3C79FC24D}" srcOrd="0" destOrd="0" presId="urn:microsoft.com/office/officeart/2005/8/layout/cycle3"/>
    <dgm:cxn modelId="{23771235-E06A-9949-A410-31A06607E084}" type="presOf" srcId="{C7F99F1C-10C7-471A-B2A2-6249738AE146}" destId="{517FE2E8-A25C-204B-BB33-D61BCA41CAA5}" srcOrd="0" destOrd="0" presId="urn:microsoft.com/office/officeart/2005/8/layout/cycle3"/>
    <dgm:cxn modelId="{07FFF63C-60D7-7A44-ADA1-18685BA22B13}" type="presOf" srcId="{3BBA882B-C527-4E4E-B809-0FABE8C49209}" destId="{64723197-C094-AD4C-85BE-5EC897454BD9}" srcOrd="0" destOrd="0" presId="urn:microsoft.com/office/officeart/2005/8/layout/cycle3"/>
    <dgm:cxn modelId="{2431D74A-6171-2340-BB32-938CB9BEC76A}" type="presOf" srcId="{568B07D8-160A-4A48-99A5-CFBBAA8E3B3A}" destId="{D6E40BEF-53CA-744B-85C0-277283DA3FAC}" srcOrd="0" destOrd="0" presId="urn:microsoft.com/office/officeart/2005/8/layout/cycle3"/>
    <dgm:cxn modelId="{D7CDE255-3358-483E-814B-2B9A03AAB298}" srcId="{3BBA882B-C527-4E4E-B809-0FABE8C49209}" destId="{25CDAB34-053A-4D23-85A6-3DA3B576CD54}" srcOrd="7" destOrd="0" parTransId="{E0D3DCA7-896B-4F0F-941A-6A20774ED23A}" sibTransId="{F3FB31CD-F371-4DBD-AFE7-642B96D86565}"/>
    <dgm:cxn modelId="{9D85616E-2188-47AF-9F48-3E84A2D4C7DF}" srcId="{3BBA882B-C527-4E4E-B809-0FABE8C49209}" destId="{603D62FB-2AE2-4020-95CC-14F14889B81D}" srcOrd="3" destOrd="0" parTransId="{7EB97E8A-678F-413B-A236-3C155FC75B7E}" sibTransId="{579C071F-935C-4D72-8D05-99FA67C79159}"/>
    <dgm:cxn modelId="{484A6A6F-EED5-43AC-9A70-9286AF5ADF8E}" srcId="{3BBA882B-C527-4E4E-B809-0FABE8C49209}" destId="{3B17A29F-B52C-4870-B9A1-B2A504339267}" srcOrd="9" destOrd="0" parTransId="{8DDC71CD-280C-48CD-9C52-23F288A7F1C0}" sibTransId="{E3BCC29F-BF5D-41AD-AD4E-F3808F2FECE1}"/>
    <dgm:cxn modelId="{94B34D7D-6BF4-394C-88A2-3EC6D0F2C805}" srcId="{3BBA882B-C527-4E4E-B809-0FABE8C49209}" destId="{DBD6EA5F-614E-2A43-893B-C323D495417F}" srcOrd="2" destOrd="0" parTransId="{A932B911-AB9A-854F-AA17-627DC3FAC524}" sibTransId="{53C8108F-2B78-AA4E-93E6-710BD8AA1615}"/>
    <dgm:cxn modelId="{3D621F80-8402-3F4E-A974-4B9EF150A965}" srcId="{3BBA882B-C527-4E4E-B809-0FABE8C49209}" destId="{F285BD80-E2AF-1744-9CEC-6DE606A5DAD2}" srcOrd="1" destOrd="0" parTransId="{3B512222-6223-2A40-BA31-B0D2660BB92C}" sibTransId="{855046C4-A6E2-0948-ACE1-14F739600BF1}"/>
    <dgm:cxn modelId="{CBC69881-D48D-415C-ACFF-88097D1C8270}" srcId="{3BBA882B-C527-4E4E-B809-0FABE8C49209}" destId="{568B07D8-160A-4A48-99A5-CFBBAA8E3B3A}" srcOrd="4" destOrd="0" parTransId="{CC391827-6369-414D-9878-A60BFE515143}" sibTransId="{80F5DBEF-903A-448D-8B84-B80A9E3E2971}"/>
    <dgm:cxn modelId="{B8273689-8748-408F-97DE-9D05B2D2D1FB}" srcId="{3BBA882B-C527-4E4E-B809-0FABE8C49209}" destId="{86F7B1F1-3736-4744-B30B-31EA1B294F9E}" srcOrd="0" destOrd="0" parTransId="{BAF2201B-A3FC-4D85-A7E5-0613FD2642E1}" sibTransId="{1D72EC7C-BF77-44B0-919C-29ED3DB6FDA8}"/>
    <dgm:cxn modelId="{99AB908C-DA9F-274B-B1D4-AFDCAC8D08B6}" type="presOf" srcId="{603D62FB-2AE2-4020-95CC-14F14889B81D}" destId="{16FD717E-5AED-E640-8866-05E99FC6F6F1}" srcOrd="0" destOrd="0" presId="urn:microsoft.com/office/officeart/2005/8/layout/cycle3"/>
    <dgm:cxn modelId="{C5A8F990-9BD2-A14D-B8AF-01585B545BB3}" type="presOf" srcId="{DBD6EA5F-614E-2A43-893B-C323D495417F}" destId="{D38F1E6B-3897-8A4C-8FDC-3766AF1D876A}" srcOrd="0" destOrd="0" presId="urn:microsoft.com/office/officeart/2005/8/layout/cycle3"/>
    <dgm:cxn modelId="{29A43A9E-2D44-4362-BC62-86F5FE4B0F69}" srcId="{3BBA882B-C527-4E4E-B809-0FABE8C49209}" destId="{C7F99F1C-10C7-471A-B2A2-6249738AE146}" srcOrd="6" destOrd="0" parTransId="{5EE7303C-DD79-4C48-BDC7-303B87C5998E}" sibTransId="{9394665D-6D9E-430C-BF4C-6E8049839C50}"/>
    <dgm:cxn modelId="{2163B5AC-8372-4B9E-8951-8C019177C986}" srcId="{3BBA882B-C527-4E4E-B809-0FABE8C49209}" destId="{F584E0FA-AE2C-44F0-A320-E977B215D58A}" srcOrd="5" destOrd="0" parTransId="{5153CDA2-2E9E-4BFC-B0F9-398EA5B99C1A}" sibTransId="{65CEABAA-3946-493B-A5D6-8CD408EC2549}"/>
    <dgm:cxn modelId="{1C37F2CC-D5CF-42B1-ACF0-E2A1C8F08B70}" srcId="{3BBA882B-C527-4E4E-B809-0FABE8C49209}" destId="{D8B3425E-1C1D-42B4-88E5-57A6FCE7F39F}" srcOrd="8" destOrd="0" parTransId="{BDF1EEAF-B9C6-4466-8B05-9589A60F7996}" sibTransId="{BCB2B49B-6595-42B9-AD0E-9E6F30A9D1D1}"/>
    <dgm:cxn modelId="{2091D5CF-4D95-AB41-BE31-2E25FE866D2C}" type="presOf" srcId="{25CDAB34-053A-4D23-85A6-3DA3B576CD54}" destId="{A8DB77DD-2BBB-A745-AFC9-E96ABD335A11}" srcOrd="0" destOrd="0" presId="urn:microsoft.com/office/officeart/2005/8/layout/cycle3"/>
    <dgm:cxn modelId="{86088ED1-D6AD-4B42-A7A1-2460D4D4D365}" type="presOf" srcId="{3B17A29F-B52C-4870-B9A1-B2A504339267}" destId="{08B0535E-CFD9-C148-8699-A01F073E4271}" srcOrd="0" destOrd="0" presId="urn:microsoft.com/office/officeart/2005/8/layout/cycle3"/>
    <dgm:cxn modelId="{5358D9D5-089B-C44C-AA25-844FC21CAA10}" type="presOf" srcId="{1D72EC7C-BF77-44B0-919C-29ED3DB6FDA8}" destId="{B0B90AFD-3203-DA42-ACC4-39681F190A91}" srcOrd="0" destOrd="0" presId="urn:microsoft.com/office/officeart/2005/8/layout/cycle3"/>
    <dgm:cxn modelId="{D2A69CDB-CB09-6F4B-A54B-709B9B0D0D1B}" type="presOf" srcId="{86F7B1F1-3736-4744-B30B-31EA1B294F9E}" destId="{06BF6B43-A129-8E41-B4E9-66559D76B71B}" srcOrd="0" destOrd="0" presId="urn:microsoft.com/office/officeart/2005/8/layout/cycle3"/>
    <dgm:cxn modelId="{4B6522F7-EDAA-D24C-A266-04B1B61309D5}" type="presOf" srcId="{F584E0FA-AE2C-44F0-A320-E977B215D58A}" destId="{2330D549-1986-2C42-B949-D9E1BD64CA57}" srcOrd="0" destOrd="0" presId="urn:microsoft.com/office/officeart/2005/8/layout/cycle3"/>
    <dgm:cxn modelId="{2700F5FD-618B-EB47-BD6D-502C81650215}" type="presOf" srcId="{F285BD80-E2AF-1744-9CEC-6DE606A5DAD2}" destId="{6D0CFC76-25E4-B744-AAF4-FDEE27E9AA0A}" srcOrd="0" destOrd="0" presId="urn:microsoft.com/office/officeart/2005/8/layout/cycle3"/>
    <dgm:cxn modelId="{8722ED2E-7630-CC4D-8838-FBB6E1116273}" type="presParOf" srcId="{64723197-C094-AD4C-85BE-5EC897454BD9}" destId="{0B20D562-54AD-2A45-B63C-D2A6B57F332D}" srcOrd="0" destOrd="0" presId="urn:microsoft.com/office/officeart/2005/8/layout/cycle3"/>
    <dgm:cxn modelId="{943220FB-68D3-4A43-9E49-9AF4E23DDE67}" type="presParOf" srcId="{0B20D562-54AD-2A45-B63C-D2A6B57F332D}" destId="{06BF6B43-A129-8E41-B4E9-66559D76B71B}" srcOrd="0" destOrd="0" presId="urn:microsoft.com/office/officeart/2005/8/layout/cycle3"/>
    <dgm:cxn modelId="{87A9E69C-147C-5541-9CA7-7EA0A7A9820D}" type="presParOf" srcId="{0B20D562-54AD-2A45-B63C-D2A6B57F332D}" destId="{B0B90AFD-3203-DA42-ACC4-39681F190A91}" srcOrd="1" destOrd="0" presId="urn:microsoft.com/office/officeart/2005/8/layout/cycle3"/>
    <dgm:cxn modelId="{6F1BBEEE-9255-EF4D-8DDD-74F8E0F836A4}" type="presParOf" srcId="{0B20D562-54AD-2A45-B63C-D2A6B57F332D}" destId="{6D0CFC76-25E4-B744-AAF4-FDEE27E9AA0A}" srcOrd="2" destOrd="0" presId="urn:microsoft.com/office/officeart/2005/8/layout/cycle3"/>
    <dgm:cxn modelId="{DCCF4F07-F115-574A-9E66-8850BDF6BD35}" type="presParOf" srcId="{0B20D562-54AD-2A45-B63C-D2A6B57F332D}" destId="{D38F1E6B-3897-8A4C-8FDC-3766AF1D876A}" srcOrd="3" destOrd="0" presId="urn:microsoft.com/office/officeart/2005/8/layout/cycle3"/>
    <dgm:cxn modelId="{8B68F69F-2184-164A-85FE-A932B22C1F2F}" type="presParOf" srcId="{0B20D562-54AD-2A45-B63C-D2A6B57F332D}" destId="{16FD717E-5AED-E640-8866-05E99FC6F6F1}" srcOrd="4" destOrd="0" presId="urn:microsoft.com/office/officeart/2005/8/layout/cycle3"/>
    <dgm:cxn modelId="{8344B2E2-6D7D-5947-B91D-A0BF6A348203}" type="presParOf" srcId="{0B20D562-54AD-2A45-B63C-D2A6B57F332D}" destId="{D6E40BEF-53CA-744B-85C0-277283DA3FAC}" srcOrd="5" destOrd="0" presId="urn:microsoft.com/office/officeart/2005/8/layout/cycle3"/>
    <dgm:cxn modelId="{7E3006FB-F461-8748-B254-205365DD5C7A}" type="presParOf" srcId="{0B20D562-54AD-2A45-B63C-D2A6B57F332D}" destId="{2330D549-1986-2C42-B949-D9E1BD64CA57}" srcOrd="6" destOrd="0" presId="urn:microsoft.com/office/officeart/2005/8/layout/cycle3"/>
    <dgm:cxn modelId="{44C66461-1310-934F-9C14-ECF7B034CFFE}" type="presParOf" srcId="{0B20D562-54AD-2A45-B63C-D2A6B57F332D}" destId="{517FE2E8-A25C-204B-BB33-D61BCA41CAA5}" srcOrd="7" destOrd="0" presId="urn:microsoft.com/office/officeart/2005/8/layout/cycle3"/>
    <dgm:cxn modelId="{04651277-AF82-374B-8AB5-9B9726DC0A4C}" type="presParOf" srcId="{0B20D562-54AD-2A45-B63C-D2A6B57F332D}" destId="{A8DB77DD-2BBB-A745-AFC9-E96ABD335A11}" srcOrd="8" destOrd="0" presId="urn:microsoft.com/office/officeart/2005/8/layout/cycle3"/>
    <dgm:cxn modelId="{3F2A36D0-3A23-594A-AA8B-EEAC39A9CCE5}" type="presParOf" srcId="{0B20D562-54AD-2A45-B63C-D2A6B57F332D}" destId="{732A54A1-7115-FF43-8DD7-31A3C79FC24D}" srcOrd="9" destOrd="0" presId="urn:microsoft.com/office/officeart/2005/8/layout/cycle3"/>
    <dgm:cxn modelId="{B3A5D4D6-C424-2A42-A8B1-18C16E4F1E3D}" type="presParOf" srcId="{0B20D562-54AD-2A45-B63C-D2A6B57F332D}" destId="{08B0535E-CFD9-C148-8699-A01F073E4271}" srcOrd="1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90AFD-3203-DA42-ACC4-39681F190A91}">
      <dsp:nvSpPr>
        <dsp:cNvPr id="0" name=""/>
        <dsp:cNvSpPr/>
      </dsp:nvSpPr>
      <dsp:spPr>
        <a:xfrm>
          <a:off x="838650" y="-71258"/>
          <a:ext cx="5140049" cy="5140049"/>
        </a:xfrm>
        <a:prstGeom prst="circularArrow">
          <a:avLst>
            <a:gd name="adj1" fmla="val 5544"/>
            <a:gd name="adj2" fmla="val 330680"/>
            <a:gd name="adj3" fmla="val 14866610"/>
            <a:gd name="adj4" fmla="val 16751786"/>
            <a:gd name="adj5" fmla="val 5757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BF6B43-A129-8E41-B4E9-66559D76B71B}">
      <dsp:nvSpPr>
        <dsp:cNvPr id="0" name=""/>
        <dsp:cNvSpPr/>
      </dsp:nvSpPr>
      <dsp:spPr>
        <a:xfrm>
          <a:off x="2810653" y="0"/>
          <a:ext cx="1196042" cy="5980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>
              <a:latin typeface="Avenir Book" panose="02000503020000020003" pitchFamily="2" charset="0"/>
            </a:rPr>
            <a:t>Identickit</a:t>
          </a:r>
          <a:r>
            <a:rPr lang="de-DE" sz="1200" kern="1200" dirty="0">
              <a:latin typeface="Avenir Book" panose="02000503020000020003" pitchFamily="2" charset="0"/>
            </a:rPr>
            <a:t> </a:t>
          </a:r>
          <a:endParaRPr lang="en-US" sz="1200" kern="1200" dirty="0">
            <a:latin typeface="Avenir Book" panose="02000503020000020003" pitchFamily="2" charset="0"/>
          </a:endParaRPr>
        </a:p>
      </dsp:txBody>
      <dsp:txXfrm>
        <a:off x="2839846" y="29193"/>
        <a:ext cx="1137656" cy="539635"/>
      </dsp:txXfrm>
    </dsp:sp>
    <dsp:sp modelId="{6D0CFC76-25E4-B744-AAF4-FDEE27E9AA0A}">
      <dsp:nvSpPr>
        <dsp:cNvPr id="0" name=""/>
        <dsp:cNvSpPr/>
      </dsp:nvSpPr>
      <dsp:spPr>
        <a:xfrm>
          <a:off x="4073636" y="419430"/>
          <a:ext cx="1196042" cy="5980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Avenir Book" panose="02000503020000020003" pitchFamily="2" charset="0"/>
            </a:rPr>
            <a:t>la </a:t>
          </a:r>
          <a:r>
            <a:rPr lang="en-US" sz="1200" kern="1200" dirty="0" err="1">
              <a:latin typeface="Avenir Book" panose="02000503020000020003" pitchFamily="2" charset="0"/>
            </a:rPr>
            <a:t>sua</a:t>
          </a:r>
          <a:r>
            <a:rPr lang="en-US" sz="1200" kern="1200" dirty="0">
              <a:latin typeface="Avenir Book" panose="02000503020000020003" pitchFamily="2" charset="0"/>
            </a:rPr>
            <a:t> </a:t>
          </a:r>
          <a:r>
            <a:rPr lang="en-US" sz="1200" kern="1200" dirty="0" err="1">
              <a:latin typeface="Avenir Book" panose="02000503020000020003" pitchFamily="2" charset="0"/>
            </a:rPr>
            <a:t>storia</a:t>
          </a:r>
          <a:endParaRPr lang="en-US" sz="1200" kern="1200" dirty="0">
            <a:latin typeface="Avenir Book" panose="02000503020000020003" pitchFamily="2" charset="0"/>
          </a:endParaRPr>
        </a:p>
      </dsp:txBody>
      <dsp:txXfrm>
        <a:off x="4102829" y="448623"/>
        <a:ext cx="1137656" cy="539635"/>
      </dsp:txXfrm>
    </dsp:sp>
    <dsp:sp modelId="{D38F1E6B-3897-8A4C-8FDC-3766AF1D876A}">
      <dsp:nvSpPr>
        <dsp:cNvPr id="0" name=""/>
        <dsp:cNvSpPr/>
      </dsp:nvSpPr>
      <dsp:spPr>
        <a:xfrm>
          <a:off x="4869897" y="1515389"/>
          <a:ext cx="1196042" cy="5980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Avenir Book" panose="02000503020000020003" pitchFamily="2" charset="0"/>
            </a:rPr>
            <a:t>storia</a:t>
          </a:r>
          <a:r>
            <a:rPr lang="en-US" sz="1200" kern="1200" dirty="0"/>
            <a:t> </a:t>
          </a:r>
          <a:r>
            <a:rPr lang="en-US" sz="1200" kern="1200" dirty="0" err="1">
              <a:latin typeface="Avenir Book" panose="02000503020000020003" pitchFamily="2" charset="0"/>
            </a:rPr>
            <a:t>famigliare</a:t>
          </a:r>
          <a:r>
            <a:rPr lang="de-DE" sz="1200" kern="1200" dirty="0"/>
            <a:t> </a:t>
          </a:r>
          <a:endParaRPr lang="en-US" sz="1200" kern="1200" dirty="0"/>
        </a:p>
      </dsp:txBody>
      <dsp:txXfrm>
        <a:off x="4899090" y="1544582"/>
        <a:ext cx="1137656" cy="539635"/>
      </dsp:txXfrm>
    </dsp:sp>
    <dsp:sp modelId="{16FD717E-5AED-E640-8866-05E99FC6F6F1}">
      <dsp:nvSpPr>
        <dsp:cNvPr id="0" name=""/>
        <dsp:cNvSpPr/>
      </dsp:nvSpPr>
      <dsp:spPr>
        <a:xfrm>
          <a:off x="4869897" y="2870069"/>
          <a:ext cx="1196042" cy="5980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>
              <a:latin typeface="Avenir Book" panose="02000503020000020003" pitchFamily="2" charset="0"/>
            </a:rPr>
            <a:t>La sua morte</a:t>
          </a:r>
          <a:endParaRPr lang="en-US" sz="1200" kern="1200">
            <a:latin typeface="Avenir Book" panose="02000503020000020003" pitchFamily="2" charset="0"/>
          </a:endParaRPr>
        </a:p>
      </dsp:txBody>
      <dsp:txXfrm>
        <a:off x="4899090" y="2899262"/>
        <a:ext cx="1137656" cy="539635"/>
      </dsp:txXfrm>
    </dsp:sp>
    <dsp:sp modelId="{D6E40BEF-53CA-744B-85C0-277283DA3FAC}">
      <dsp:nvSpPr>
        <dsp:cNvPr id="0" name=""/>
        <dsp:cNvSpPr/>
      </dsp:nvSpPr>
      <dsp:spPr>
        <a:xfrm>
          <a:off x="4073636" y="3966028"/>
          <a:ext cx="1196042" cy="5980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>
              <a:latin typeface="Avenir Book" panose="02000503020000020003" pitchFamily="2" charset="0"/>
            </a:rPr>
            <a:t>Dopo la morte </a:t>
          </a:r>
          <a:endParaRPr lang="en-US" sz="1200" kern="1200">
            <a:latin typeface="Avenir Book" panose="02000503020000020003" pitchFamily="2" charset="0"/>
          </a:endParaRPr>
        </a:p>
      </dsp:txBody>
      <dsp:txXfrm>
        <a:off x="4102829" y="3995221"/>
        <a:ext cx="1137656" cy="539635"/>
      </dsp:txXfrm>
    </dsp:sp>
    <dsp:sp modelId="{2330D549-1986-2C42-B949-D9E1BD64CA57}">
      <dsp:nvSpPr>
        <dsp:cNvPr id="0" name=""/>
        <dsp:cNvSpPr/>
      </dsp:nvSpPr>
      <dsp:spPr>
        <a:xfrm>
          <a:off x="2785258" y="4384648"/>
          <a:ext cx="1196042" cy="5980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>
              <a:latin typeface="Avenir Book" panose="02000503020000020003" pitchFamily="2" charset="0"/>
            </a:rPr>
            <a:t>Scoperte</a:t>
          </a:r>
          <a:r>
            <a:rPr lang="de-DE" sz="1200" kern="1200" dirty="0"/>
            <a:t> </a:t>
          </a:r>
          <a:r>
            <a:rPr lang="de-DE" sz="1200" kern="1200" dirty="0" err="1">
              <a:latin typeface="Avenir Book" panose="02000503020000020003" pitchFamily="2" charset="0"/>
            </a:rPr>
            <a:t>archeologiche</a:t>
          </a:r>
          <a:endParaRPr lang="en-US" sz="1200" kern="1200" dirty="0">
            <a:latin typeface="Avenir Book" panose="02000503020000020003" pitchFamily="2" charset="0"/>
          </a:endParaRPr>
        </a:p>
      </dsp:txBody>
      <dsp:txXfrm>
        <a:off x="2814451" y="4413841"/>
        <a:ext cx="1137656" cy="539635"/>
      </dsp:txXfrm>
    </dsp:sp>
    <dsp:sp modelId="{517FE2E8-A25C-204B-BB33-D61BCA41CAA5}">
      <dsp:nvSpPr>
        <dsp:cNvPr id="0" name=""/>
        <dsp:cNvSpPr/>
      </dsp:nvSpPr>
      <dsp:spPr>
        <a:xfrm>
          <a:off x="1496881" y="3966028"/>
          <a:ext cx="1196042" cy="5980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>
              <a:latin typeface="Avenir Book" panose="02000503020000020003" pitchFamily="2" charset="0"/>
            </a:rPr>
            <a:t>Curiosità</a:t>
          </a:r>
          <a:endParaRPr lang="en-US" sz="1200" kern="1200" dirty="0">
            <a:latin typeface="Avenir Book" panose="02000503020000020003" pitchFamily="2" charset="0"/>
          </a:endParaRPr>
        </a:p>
      </dsp:txBody>
      <dsp:txXfrm>
        <a:off x="1526074" y="3995221"/>
        <a:ext cx="1137656" cy="539635"/>
      </dsp:txXfrm>
    </dsp:sp>
    <dsp:sp modelId="{A8DB77DD-2BBB-A745-AFC9-E96ABD335A11}">
      <dsp:nvSpPr>
        <dsp:cNvPr id="0" name=""/>
        <dsp:cNvSpPr/>
      </dsp:nvSpPr>
      <dsp:spPr>
        <a:xfrm>
          <a:off x="700620" y="2870069"/>
          <a:ext cx="1196042" cy="5980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>
              <a:latin typeface="Avenir Book" panose="02000503020000020003" pitchFamily="2" charset="0"/>
            </a:rPr>
            <a:t>Libro </a:t>
          </a:r>
          <a:endParaRPr lang="en-US" sz="1200" kern="1200">
            <a:latin typeface="Avenir Book" panose="02000503020000020003" pitchFamily="2" charset="0"/>
          </a:endParaRPr>
        </a:p>
      </dsp:txBody>
      <dsp:txXfrm>
        <a:off x="729813" y="2899262"/>
        <a:ext cx="1137656" cy="539635"/>
      </dsp:txXfrm>
    </dsp:sp>
    <dsp:sp modelId="{732A54A1-7115-FF43-8DD7-31A3C79FC24D}">
      <dsp:nvSpPr>
        <dsp:cNvPr id="0" name=""/>
        <dsp:cNvSpPr/>
      </dsp:nvSpPr>
      <dsp:spPr>
        <a:xfrm>
          <a:off x="700620" y="1515389"/>
          <a:ext cx="1196042" cy="5980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>
              <a:latin typeface="Avenir Book" panose="02000503020000020003" pitchFamily="2" charset="0"/>
            </a:rPr>
            <a:t>Video</a:t>
          </a:r>
          <a:endParaRPr lang="en-US" sz="1200" kern="1200">
            <a:latin typeface="Avenir Book" panose="02000503020000020003" pitchFamily="2" charset="0"/>
          </a:endParaRPr>
        </a:p>
      </dsp:txBody>
      <dsp:txXfrm>
        <a:off x="729813" y="1544582"/>
        <a:ext cx="1137656" cy="539635"/>
      </dsp:txXfrm>
    </dsp:sp>
    <dsp:sp modelId="{08B0535E-CFD9-C148-8699-A01F073E4271}">
      <dsp:nvSpPr>
        <dsp:cNvPr id="0" name=""/>
        <dsp:cNvSpPr/>
      </dsp:nvSpPr>
      <dsp:spPr>
        <a:xfrm>
          <a:off x="1496881" y="419430"/>
          <a:ext cx="1196042" cy="5980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>
              <a:latin typeface="Avenir Book" panose="02000503020000020003" pitchFamily="2" charset="0"/>
            </a:rPr>
            <a:t>attività</a:t>
          </a:r>
          <a:endParaRPr lang="en-US" sz="1200" kern="1200" dirty="0">
            <a:latin typeface="Avenir Book" panose="02000503020000020003" pitchFamily="2" charset="0"/>
          </a:endParaRPr>
        </a:p>
      </dsp:txBody>
      <dsp:txXfrm>
        <a:off x="1526074" y="448623"/>
        <a:ext cx="1137656" cy="539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5330952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517136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DEE3B02A-3B83-3083-3F07-26E25C6C13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7248" y="0"/>
            <a:ext cx="5674753" cy="6399152"/>
          </a:xfrm>
          <a:custGeom>
            <a:avLst/>
            <a:gdLst>
              <a:gd name="connsiteX0" fmla="*/ 0 w 5674753"/>
              <a:gd name="connsiteY0" fmla="*/ 0 h 6399152"/>
              <a:gd name="connsiteX1" fmla="*/ 5674753 w 5674753"/>
              <a:gd name="connsiteY1" fmla="*/ 0 h 6399152"/>
              <a:gd name="connsiteX2" fmla="*/ 5674753 w 5674753"/>
              <a:gd name="connsiteY2" fmla="*/ 6399152 h 6399152"/>
              <a:gd name="connsiteX3" fmla="*/ 601996 w 5674753"/>
              <a:gd name="connsiteY3" fmla="*/ 6399152 h 6399152"/>
              <a:gd name="connsiteX4" fmla="*/ 0 w 5674753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74753" h="6399152">
                <a:moveTo>
                  <a:pt x="0" y="0"/>
                </a:moveTo>
                <a:lnTo>
                  <a:pt x="5674753" y="0"/>
                </a:lnTo>
                <a:lnTo>
                  <a:pt x="5674753" y="6399152"/>
                </a:lnTo>
                <a:lnTo>
                  <a:pt x="601996" y="6399152"/>
                </a:lnTo>
                <a:cubicBezTo>
                  <a:pt x="269523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EF118477-BA54-4B0E-9EC5-D8568300CAF2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2713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94744" y="2423160"/>
            <a:ext cx="5780976" cy="3858768"/>
          </a:xfr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AD26B-DEF0-4EC5-90CD-3C7B79EC8572}" type="datetime1">
              <a:rPr lang="en-US" smtClean="0"/>
              <a:t>6/13/26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1287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1006" y="998230"/>
            <a:ext cx="3951469" cy="1947672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DD60ACDC-1760-F721-E270-0D2FC4872DF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002464" cy="6399152"/>
          </a:xfrm>
          <a:custGeom>
            <a:avLst/>
            <a:gdLst>
              <a:gd name="connsiteX0" fmla="*/ 0 w 7002464"/>
              <a:gd name="connsiteY0" fmla="*/ 0 h 6399152"/>
              <a:gd name="connsiteX1" fmla="*/ 7002464 w 7002464"/>
              <a:gd name="connsiteY1" fmla="*/ 0 h 6399152"/>
              <a:gd name="connsiteX2" fmla="*/ 7002464 w 7002464"/>
              <a:gd name="connsiteY2" fmla="*/ 5797156 h 6399152"/>
              <a:gd name="connsiteX3" fmla="*/ 6400468 w 7002464"/>
              <a:gd name="connsiteY3" fmla="*/ 6399152 h 6399152"/>
              <a:gd name="connsiteX4" fmla="*/ 0 w 7002464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2464" h="6399152">
                <a:moveTo>
                  <a:pt x="0" y="0"/>
                </a:moveTo>
                <a:lnTo>
                  <a:pt x="7002464" y="0"/>
                </a:lnTo>
                <a:lnTo>
                  <a:pt x="7002464" y="5797156"/>
                </a:lnTo>
                <a:cubicBezTo>
                  <a:pt x="7002464" y="6129629"/>
                  <a:pt x="6732941" y="6399152"/>
                  <a:pt x="6400468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6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91007" y="3099815"/>
            <a:ext cx="3951469" cy="3084599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800"/>
            </a:lvl1pPr>
            <a:lvl2pPr marL="571500" indent="-342900">
              <a:buFont typeface="+mj-lt"/>
              <a:buAutoNum type="arabicPeriod"/>
              <a:defRPr sz="1600"/>
            </a:lvl2pPr>
            <a:lvl3pPr marL="800100" indent="-342900">
              <a:buFont typeface="+mj-lt"/>
              <a:buAutoNum type="arabicPeriod"/>
              <a:defRPr sz="1400"/>
            </a:lvl3pPr>
            <a:lvl4pPr marL="914400" indent="-228600">
              <a:buFont typeface="+mj-lt"/>
              <a:buAutoNum type="arabicPeriod"/>
              <a:defRPr sz="1400"/>
            </a:lvl4pPr>
            <a:lvl5pPr marL="1143000" indent="-228600">
              <a:buFont typeface="+mj-lt"/>
              <a:buAutoNum type="arabicPeriod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CA36A28-16B8-4B74-ADBC-086BC21557C6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637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478024"/>
            <a:ext cx="4325112" cy="2454796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478024"/>
            <a:ext cx="4325112" cy="245479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07CC-3A12-4A50-A3BE-C6063551B4A3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883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039112"/>
            <a:ext cx="3813048" cy="353872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2039112"/>
            <a:ext cx="5047488" cy="35387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E33-4FBE-4166-8E4D-D16E2368EAF9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33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00200"/>
            <a:ext cx="4142232" cy="46360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1600200"/>
            <a:ext cx="5788152" cy="463600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688B5-3E47-407E-A4D5-0E98E41979E9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254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79"/>
            <a:ext cx="4032505" cy="3621024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640715"/>
            <a:ext cx="5968098" cy="5719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9CD1-440F-4DE5-9914-1074B1963E64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4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3493008" cy="3621024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5696" y="640080"/>
            <a:ext cx="7159752" cy="572414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5DF8-55DB-438A-B328-5A22697F5E96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874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1AB8ED2-AD91-CB22-5624-BD41AB32529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844052" cy="6399152"/>
          </a:xfrm>
          <a:custGeom>
            <a:avLst/>
            <a:gdLst>
              <a:gd name="connsiteX0" fmla="*/ 0 w 4844052"/>
              <a:gd name="connsiteY0" fmla="*/ 0 h 6399152"/>
              <a:gd name="connsiteX1" fmla="*/ 4844052 w 4844052"/>
              <a:gd name="connsiteY1" fmla="*/ 0 h 6399152"/>
              <a:gd name="connsiteX2" fmla="*/ 4844052 w 4844052"/>
              <a:gd name="connsiteY2" fmla="*/ 5795922 h 6399152"/>
              <a:gd name="connsiteX3" fmla="*/ 4240822 w 4844052"/>
              <a:gd name="connsiteY3" fmla="*/ 6399152 h 6399152"/>
              <a:gd name="connsiteX4" fmla="*/ 0 w 4844052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4052" h="6399152">
                <a:moveTo>
                  <a:pt x="0" y="0"/>
                </a:moveTo>
                <a:lnTo>
                  <a:pt x="4844052" y="0"/>
                </a:lnTo>
                <a:lnTo>
                  <a:pt x="4844052" y="5795922"/>
                </a:lnTo>
                <a:cubicBezTo>
                  <a:pt x="4844052" y="6129077"/>
                  <a:pt x="4573977" y="6399152"/>
                  <a:pt x="4240822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0408" y="1828800"/>
            <a:ext cx="6035040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9F2D74A-71A1-4609-9BED-C43EBEF2D096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1907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828800"/>
            <a:ext cx="6135624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D436AA50-FCF9-9A32-68F8-A124C79490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53304" y="0"/>
            <a:ext cx="4838696" cy="6399152"/>
          </a:xfrm>
          <a:custGeom>
            <a:avLst/>
            <a:gdLst>
              <a:gd name="connsiteX0" fmla="*/ 0 w 4838696"/>
              <a:gd name="connsiteY0" fmla="*/ 0 h 6399152"/>
              <a:gd name="connsiteX1" fmla="*/ 4838696 w 4838696"/>
              <a:gd name="connsiteY1" fmla="*/ 0 h 6399152"/>
              <a:gd name="connsiteX2" fmla="*/ 4838696 w 4838696"/>
              <a:gd name="connsiteY2" fmla="*/ 6399152 h 6399152"/>
              <a:gd name="connsiteX3" fmla="*/ 603230 w 4838696"/>
              <a:gd name="connsiteY3" fmla="*/ 6399152 h 6399152"/>
              <a:gd name="connsiteX4" fmla="*/ 0 w 4838696"/>
              <a:gd name="connsiteY4" fmla="*/ 579592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8696" h="6399152">
                <a:moveTo>
                  <a:pt x="0" y="0"/>
                </a:moveTo>
                <a:lnTo>
                  <a:pt x="4838696" y="0"/>
                </a:lnTo>
                <a:lnTo>
                  <a:pt x="4838696" y="6399152"/>
                </a:lnTo>
                <a:lnTo>
                  <a:pt x="603230" y="6399152"/>
                </a:lnTo>
                <a:cubicBezTo>
                  <a:pt x="270075" y="6399152"/>
                  <a:pt x="0" y="6129077"/>
                  <a:pt x="0" y="5795922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868B-869A-478B-B17A-F3477F1ABEB8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3501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076" y="320040"/>
            <a:ext cx="676656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1B32E518-8213-A79A-7E36-BA4D782F8ED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147926" cy="6399152"/>
          </a:xfrm>
          <a:custGeom>
            <a:avLst/>
            <a:gdLst>
              <a:gd name="connsiteX0" fmla="*/ 0 w 4147926"/>
              <a:gd name="connsiteY0" fmla="*/ 0 h 6399152"/>
              <a:gd name="connsiteX1" fmla="*/ 4147926 w 4147926"/>
              <a:gd name="connsiteY1" fmla="*/ 0 h 6399152"/>
              <a:gd name="connsiteX2" fmla="*/ 4147926 w 4147926"/>
              <a:gd name="connsiteY2" fmla="*/ 5795922 h 6399152"/>
              <a:gd name="connsiteX3" fmla="*/ 3544696 w 4147926"/>
              <a:gd name="connsiteY3" fmla="*/ 6399152 h 6399152"/>
              <a:gd name="connsiteX4" fmla="*/ 0 w 4147926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7926" h="6399152">
                <a:moveTo>
                  <a:pt x="0" y="0"/>
                </a:moveTo>
                <a:lnTo>
                  <a:pt x="4147926" y="0"/>
                </a:lnTo>
                <a:lnTo>
                  <a:pt x="4147926" y="5795922"/>
                </a:lnTo>
                <a:cubicBezTo>
                  <a:pt x="4147926" y="6129077"/>
                  <a:pt x="3877851" y="6399152"/>
                  <a:pt x="3544696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20076" y="1380744"/>
            <a:ext cx="676656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28CCA563-903D-4707-A09B-73AE7FD9F3E4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553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53AA-13B8-469A-87B0-FF7C74E1EADE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0642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320040"/>
            <a:ext cx="685800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380744"/>
            <a:ext cx="6858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2444857-0BC3-ACAE-DBB1-5D530AA35ED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46768" y="0"/>
            <a:ext cx="4145232" cy="6399152"/>
          </a:xfrm>
          <a:custGeom>
            <a:avLst/>
            <a:gdLst>
              <a:gd name="connsiteX0" fmla="*/ 0 w 4145232"/>
              <a:gd name="connsiteY0" fmla="*/ 0 h 6399152"/>
              <a:gd name="connsiteX1" fmla="*/ 4145232 w 4145232"/>
              <a:gd name="connsiteY1" fmla="*/ 0 h 6399152"/>
              <a:gd name="connsiteX2" fmla="*/ 4145232 w 4145232"/>
              <a:gd name="connsiteY2" fmla="*/ 6399152 h 6399152"/>
              <a:gd name="connsiteX3" fmla="*/ 603230 w 4145232"/>
              <a:gd name="connsiteY3" fmla="*/ 6399152 h 6399152"/>
              <a:gd name="connsiteX4" fmla="*/ 0 w 4145232"/>
              <a:gd name="connsiteY4" fmla="*/ 579592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5232" h="6399152">
                <a:moveTo>
                  <a:pt x="0" y="0"/>
                </a:moveTo>
                <a:lnTo>
                  <a:pt x="4145232" y="0"/>
                </a:lnTo>
                <a:lnTo>
                  <a:pt x="4145232" y="6399152"/>
                </a:lnTo>
                <a:lnTo>
                  <a:pt x="603230" y="6399152"/>
                </a:lnTo>
                <a:cubicBezTo>
                  <a:pt x="270075" y="6399152"/>
                  <a:pt x="0" y="6129077"/>
                  <a:pt x="0" y="5795922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747B-DE86-4C56-A69A-2124AC6051DB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734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601755"/>
            <a:ext cx="4389120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6F26914B-7405-10AB-A859-8165D7B1A93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591300" cy="6410303"/>
          </a:xfrm>
          <a:custGeom>
            <a:avLst/>
            <a:gdLst>
              <a:gd name="connsiteX0" fmla="*/ 0 w 6591300"/>
              <a:gd name="connsiteY0" fmla="*/ 0 h 6410303"/>
              <a:gd name="connsiteX1" fmla="*/ 6591300 w 6591300"/>
              <a:gd name="connsiteY1" fmla="*/ 0 h 6410303"/>
              <a:gd name="connsiteX2" fmla="*/ 6591300 w 6591300"/>
              <a:gd name="connsiteY2" fmla="*/ 5807073 h 6410303"/>
              <a:gd name="connsiteX3" fmla="*/ 5988070 w 6591300"/>
              <a:gd name="connsiteY3" fmla="*/ 6410303 h 6410303"/>
              <a:gd name="connsiteX4" fmla="*/ 0 w 6591300"/>
              <a:gd name="connsiteY4" fmla="*/ 6410303 h 641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91300" h="6410303">
                <a:moveTo>
                  <a:pt x="0" y="0"/>
                </a:moveTo>
                <a:lnTo>
                  <a:pt x="6591300" y="0"/>
                </a:lnTo>
                <a:lnTo>
                  <a:pt x="6591300" y="5807073"/>
                </a:lnTo>
                <a:cubicBezTo>
                  <a:pt x="6591300" y="6140228"/>
                  <a:pt x="6321225" y="6410303"/>
                  <a:pt x="5988070" y="6410303"/>
                </a:cubicBezTo>
                <a:lnTo>
                  <a:pt x="0" y="6410303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2276856"/>
            <a:ext cx="4389120" cy="40416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3B5E8E98-97C5-4AE8-8CC9-69C51FF1A0EF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0299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7" y="2276856"/>
            <a:ext cx="4480560" cy="40416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E823DF8-AABE-3B17-254E-81CD7CA2B5B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37594" y="0"/>
            <a:ext cx="6454406" cy="6399152"/>
          </a:xfrm>
          <a:custGeom>
            <a:avLst/>
            <a:gdLst>
              <a:gd name="connsiteX0" fmla="*/ 0 w 6454406"/>
              <a:gd name="connsiteY0" fmla="*/ 0 h 6399152"/>
              <a:gd name="connsiteX1" fmla="*/ 6454406 w 6454406"/>
              <a:gd name="connsiteY1" fmla="*/ 0 h 6399152"/>
              <a:gd name="connsiteX2" fmla="*/ 6454406 w 6454406"/>
              <a:gd name="connsiteY2" fmla="*/ 6399152 h 6399152"/>
              <a:gd name="connsiteX3" fmla="*/ 601995 w 6454406"/>
              <a:gd name="connsiteY3" fmla="*/ 6399152 h 6399152"/>
              <a:gd name="connsiteX4" fmla="*/ 0 w 6454406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4406" h="6399152">
                <a:moveTo>
                  <a:pt x="0" y="0"/>
                </a:moveTo>
                <a:lnTo>
                  <a:pt x="6454406" y="0"/>
                </a:lnTo>
                <a:lnTo>
                  <a:pt x="6454406" y="6399152"/>
                </a:lnTo>
                <a:lnTo>
                  <a:pt x="601995" y="6399152"/>
                </a:lnTo>
                <a:cubicBezTo>
                  <a:pt x="269522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24F82-DB30-4BD5-9E9D-AD825E313C84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3510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320040"/>
            <a:ext cx="438912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6B8A8E1B-B99E-8C69-154E-2FAADB07D5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591300" cy="6399152"/>
          </a:xfrm>
          <a:custGeom>
            <a:avLst/>
            <a:gdLst>
              <a:gd name="connsiteX0" fmla="*/ 0 w 6591300"/>
              <a:gd name="connsiteY0" fmla="*/ 0 h 6399152"/>
              <a:gd name="connsiteX1" fmla="*/ 6591300 w 6591300"/>
              <a:gd name="connsiteY1" fmla="*/ 0 h 6399152"/>
              <a:gd name="connsiteX2" fmla="*/ 6591300 w 6591300"/>
              <a:gd name="connsiteY2" fmla="*/ 5797156 h 6399152"/>
              <a:gd name="connsiteX3" fmla="*/ 5989304 w 6591300"/>
              <a:gd name="connsiteY3" fmla="*/ 6399152 h 6399152"/>
              <a:gd name="connsiteX4" fmla="*/ 0 w 6591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91300" h="6399152">
                <a:moveTo>
                  <a:pt x="0" y="0"/>
                </a:moveTo>
                <a:lnTo>
                  <a:pt x="6591300" y="0"/>
                </a:lnTo>
                <a:lnTo>
                  <a:pt x="6591300" y="5797156"/>
                </a:lnTo>
                <a:cubicBezTo>
                  <a:pt x="6591300" y="6129629"/>
                  <a:pt x="6321777" y="6399152"/>
                  <a:pt x="5989304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1380744"/>
            <a:ext cx="438912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E7477ED-8564-46ED-8FFC-DE5A509699F3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7954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6" y="1380744"/>
            <a:ext cx="4573413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BD82EEA-7278-1A73-C95C-473F75B540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37593" y="0"/>
            <a:ext cx="6454407" cy="6399152"/>
          </a:xfrm>
          <a:custGeom>
            <a:avLst/>
            <a:gdLst>
              <a:gd name="connsiteX0" fmla="*/ 0 w 6454407"/>
              <a:gd name="connsiteY0" fmla="*/ 0 h 6399152"/>
              <a:gd name="connsiteX1" fmla="*/ 6454407 w 6454407"/>
              <a:gd name="connsiteY1" fmla="*/ 0 h 6399152"/>
              <a:gd name="connsiteX2" fmla="*/ 6454407 w 6454407"/>
              <a:gd name="connsiteY2" fmla="*/ 6399152 h 6399152"/>
              <a:gd name="connsiteX3" fmla="*/ 601996 w 6454407"/>
              <a:gd name="connsiteY3" fmla="*/ 6399152 h 6399152"/>
              <a:gd name="connsiteX4" fmla="*/ 0 w 6454407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4407" h="6399152">
                <a:moveTo>
                  <a:pt x="0" y="0"/>
                </a:moveTo>
                <a:lnTo>
                  <a:pt x="6454407" y="0"/>
                </a:lnTo>
                <a:lnTo>
                  <a:pt x="6454407" y="6399152"/>
                </a:lnTo>
                <a:lnTo>
                  <a:pt x="601996" y="6399152"/>
                </a:lnTo>
                <a:cubicBezTo>
                  <a:pt x="269523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26781-2293-4754-A74B-94E6E7D7B311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8876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F44EE1A0-D83B-FE6C-4495-F55C5070D5D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734300" cy="6399152"/>
          </a:xfrm>
          <a:custGeom>
            <a:avLst/>
            <a:gdLst>
              <a:gd name="connsiteX0" fmla="*/ 0 w 7734300"/>
              <a:gd name="connsiteY0" fmla="*/ 0 h 6399152"/>
              <a:gd name="connsiteX1" fmla="*/ 7734300 w 7734300"/>
              <a:gd name="connsiteY1" fmla="*/ 0 h 6399152"/>
              <a:gd name="connsiteX2" fmla="*/ 7734300 w 7734300"/>
              <a:gd name="connsiteY2" fmla="*/ 5797156 h 6399152"/>
              <a:gd name="connsiteX3" fmla="*/ 7132304 w 7734300"/>
              <a:gd name="connsiteY3" fmla="*/ 6399152 h 6399152"/>
              <a:gd name="connsiteX4" fmla="*/ 0 w 7734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99152">
                <a:moveTo>
                  <a:pt x="0" y="0"/>
                </a:moveTo>
                <a:lnTo>
                  <a:pt x="7734300" y="0"/>
                </a:lnTo>
                <a:lnTo>
                  <a:pt x="7734300" y="5797156"/>
                </a:lnTo>
                <a:cubicBezTo>
                  <a:pt x="7734300" y="6129629"/>
                  <a:pt x="7464777" y="6399152"/>
                  <a:pt x="7132304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DFBFA6E-9D0B-474A-AFB9-4E0832448570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6310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340156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58FA1BA0-D099-705F-F85E-3FBC782F765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02843" y="2"/>
            <a:ext cx="7689157" cy="6399151"/>
          </a:xfrm>
          <a:custGeom>
            <a:avLst/>
            <a:gdLst>
              <a:gd name="connsiteX0" fmla="*/ 0 w 7689157"/>
              <a:gd name="connsiteY0" fmla="*/ 0 h 6399151"/>
              <a:gd name="connsiteX1" fmla="*/ 7689157 w 7689157"/>
              <a:gd name="connsiteY1" fmla="*/ 0 h 6399151"/>
              <a:gd name="connsiteX2" fmla="*/ 7689157 w 7689157"/>
              <a:gd name="connsiteY2" fmla="*/ 6399151 h 6399151"/>
              <a:gd name="connsiteX3" fmla="*/ 601997 w 7689157"/>
              <a:gd name="connsiteY3" fmla="*/ 6399151 h 6399151"/>
              <a:gd name="connsiteX4" fmla="*/ 0 w 7689157"/>
              <a:gd name="connsiteY4" fmla="*/ 5797155 h 639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9157" h="6399151">
                <a:moveTo>
                  <a:pt x="0" y="0"/>
                </a:moveTo>
                <a:lnTo>
                  <a:pt x="7689157" y="0"/>
                </a:lnTo>
                <a:lnTo>
                  <a:pt x="7689157" y="6399151"/>
                </a:lnTo>
                <a:lnTo>
                  <a:pt x="601997" y="6399151"/>
                </a:lnTo>
                <a:cubicBezTo>
                  <a:pt x="269523" y="6399151"/>
                  <a:pt x="0" y="6129628"/>
                  <a:pt x="0" y="5797155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767648-9FB3-40F4-8072-E80887331DF3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7537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1078992"/>
            <a:ext cx="3273552" cy="1947672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8073E866-A871-62F7-1E54-F2A44278F83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734300" cy="6399152"/>
          </a:xfrm>
          <a:custGeom>
            <a:avLst/>
            <a:gdLst>
              <a:gd name="connsiteX0" fmla="*/ 0 w 7734300"/>
              <a:gd name="connsiteY0" fmla="*/ 0 h 6399152"/>
              <a:gd name="connsiteX1" fmla="*/ 7734300 w 7734300"/>
              <a:gd name="connsiteY1" fmla="*/ 0 h 6399152"/>
              <a:gd name="connsiteX2" fmla="*/ 7734300 w 7734300"/>
              <a:gd name="connsiteY2" fmla="*/ 5797156 h 6399152"/>
              <a:gd name="connsiteX3" fmla="*/ 7132304 w 7734300"/>
              <a:gd name="connsiteY3" fmla="*/ 6399152 h 6399152"/>
              <a:gd name="connsiteX4" fmla="*/ 0 w 7734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99152">
                <a:moveTo>
                  <a:pt x="0" y="0"/>
                </a:moveTo>
                <a:lnTo>
                  <a:pt x="7734300" y="0"/>
                </a:lnTo>
                <a:lnTo>
                  <a:pt x="7734300" y="5797156"/>
                </a:lnTo>
                <a:cubicBezTo>
                  <a:pt x="7734300" y="6129629"/>
                  <a:pt x="7464777" y="6399152"/>
                  <a:pt x="7132304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007E99A-2976-4D79-B66C-833B4C12E9C9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561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111854"/>
            <a:ext cx="3945468" cy="138988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84372" y="5111854"/>
            <a:ext cx="6168356" cy="13898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15B30A2-D0D1-DED2-1133-A673CEA16AE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1750040" cy="4724868"/>
          </a:xfrm>
          <a:custGeom>
            <a:avLst/>
            <a:gdLst>
              <a:gd name="connsiteX0" fmla="*/ 0 w 11750040"/>
              <a:gd name="connsiteY0" fmla="*/ 0 h 4724868"/>
              <a:gd name="connsiteX1" fmla="*/ 11750040 w 11750040"/>
              <a:gd name="connsiteY1" fmla="*/ 0 h 4724868"/>
              <a:gd name="connsiteX2" fmla="*/ 11750040 w 11750040"/>
              <a:gd name="connsiteY2" fmla="*/ 4122872 h 4724868"/>
              <a:gd name="connsiteX3" fmla="*/ 11148044 w 11750040"/>
              <a:gd name="connsiteY3" fmla="*/ 4724868 h 4724868"/>
              <a:gd name="connsiteX4" fmla="*/ 0 w 11750040"/>
              <a:gd name="connsiteY4" fmla="*/ 4724868 h 4724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50040" h="4724868">
                <a:moveTo>
                  <a:pt x="0" y="0"/>
                </a:moveTo>
                <a:lnTo>
                  <a:pt x="11750040" y="0"/>
                </a:lnTo>
                <a:lnTo>
                  <a:pt x="11750040" y="4122872"/>
                </a:lnTo>
                <a:cubicBezTo>
                  <a:pt x="11750040" y="4455345"/>
                  <a:pt x="11480517" y="4724868"/>
                  <a:pt x="11148044" y="4724868"/>
                </a:cubicBezTo>
                <a:lnTo>
                  <a:pt x="0" y="4724868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DD7D-A4A9-4042-8D3D-AF897B76225E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16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696DEB7-ADC8-3E90-7A63-F11D6535D0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1750040" cy="3806246"/>
          </a:xfrm>
          <a:custGeom>
            <a:avLst/>
            <a:gdLst>
              <a:gd name="connsiteX0" fmla="*/ 0 w 11733150"/>
              <a:gd name="connsiteY0" fmla="*/ 0 h 3806246"/>
              <a:gd name="connsiteX1" fmla="*/ 11733150 w 11733150"/>
              <a:gd name="connsiteY1" fmla="*/ 0 h 3806246"/>
              <a:gd name="connsiteX2" fmla="*/ 11733150 w 11733150"/>
              <a:gd name="connsiteY2" fmla="*/ 3204250 h 3806246"/>
              <a:gd name="connsiteX3" fmla="*/ 11131154 w 11733150"/>
              <a:gd name="connsiteY3" fmla="*/ 3806246 h 3806246"/>
              <a:gd name="connsiteX4" fmla="*/ 0 w 11733150"/>
              <a:gd name="connsiteY4" fmla="*/ 3806246 h 380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3150" h="3806246">
                <a:moveTo>
                  <a:pt x="0" y="0"/>
                </a:moveTo>
                <a:lnTo>
                  <a:pt x="11733150" y="0"/>
                </a:lnTo>
                <a:lnTo>
                  <a:pt x="11733150" y="3204250"/>
                </a:lnTo>
                <a:cubicBezTo>
                  <a:pt x="11733150" y="3536723"/>
                  <a:pt x="11463627" y="3806246"/>
                  <a:pt x="11131154" y="3806246"/>
                </a:cubicBezTo>
                <a:lnTo>
                  <a:pt x="0" y="3806246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3D79-61FB-48D3-96EC-9D73986E2DB4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559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480" y="411480"/>
            <a:ext cx="4361688" cy="39684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8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9480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1D6AB98B-BD95-F9FC-BB22-1A89B6EE324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604503" cy="6399152"/>
          </a:xfrm>
          <a:custGeom>
            <a:avLst/>
            <a:gdLst>
              <a:gd name="connsiteX0" fmla="*/ 0 w 6604503"/>
              <a:gd name="connsiteY0" fmla="*/ 0 h 6399152"/>
              <a:gd name="connsiteX1" fmla="*/ 6604503 w 6604503"/>
              <a:gd name="connsiteY1" fmla="*/ 0 h 6399152"/>
              <a:gd name="connsiteX2" fmla="*/ 6604503 w 6604503"/>
              <a:gd name="connsiteY2" fmla="*/ 5797156 h 6399152"/>
              <a:gd name="connsiteX3" fmla="*/ 6002507 w 6604503"/>
              <a:gd name="connsiteY3" fmla="*/ 6399152 h 6399152"/>
              <a:gd name="connsiteX4" fmla="*/ 0 w 6604503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4503" h="6399152">
                <a:moveTo>
                  <a:pt x="0" y="0"/>
                </a:moveTo>
                <a:lnTo>
                  <a:pt x="6604503" y="0"/>
                </a:lnTo>
                <a:lnTo>
                  <a:pt x="6604503" y="5797156"/>
                </a:lnTo>
                <a:cubicBezTo>
                  <a:pt x="6604503" y="6129629"/>
                  <a:pt x="6334980" y="6399152"/>
                  <a:pt x="6002507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5B3B0F7F-6AD6-4AF0-8BB1-D49CE0F9F622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64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0558516-7088-BB33-D6DC-15ED4C60CB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41960" y="3067414"/>
            <a:ext cx="11750040" cy="3790586"/>
          </a:xfrm>
          <a:custGeom>
            <a:avLst/>
            <a:gdLst>
              <a:gd name="connsiteX0" fmla="*/ 603695 w 11750040"/>
              <a:gd name="connsiteY0" fmla="*/ 0 h 3790586"/>
              <a:gd name="connsiteX1" fmla="*/ 11750040 w 11750040"/>
              <a:gd name="connsiteY1" fmla="*/ 0 h 3790586"/>
              <a:gd name="connsiteX2" fmla="*/ 11750040 w 11750040"/>
              <a:gd name="connsiteY2" fmla="*/ 3790586 h 3790586"/>
              <a:gd name="connsiteX3" fmla="*/ 0 w 11750040"/>
              <a:gd name="connsiteY3" fmla="*/ 3790586 h 3790586"/>
              <a:gd name="connsiteX4" fmla="*/ 0 w 11750040"/>
              <a:gd name="connsiteY4" fmla="*/ 603695 h 3790586"/>
              <a:gd name="connsiteX5" fmla="*/ 603695 w 11750040"/>
              <a:gd name="connsiteY5" fmla="*/ 0 h 3790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50040" h="3790586">
                <a:moveTo>
                  <a:pt x="603695" y="0"/>
                </a:moveTo>
                <a:lnTo>
                  <a:pt x="11750040" y="0"/>
                </a:lnTo>
                <a:lnTo>
                  <a:pt x="11750040" y="3790586"/>
                </a:lnTo>
                <a:lnTo>
                  <a:pt x="0" y="3790586"/>
                </a:lnTo>
                <a:lnTo>
                  <a:pt x="0" y="603695"/>
                </a:lnTo>
                <a:cubicBezTo>
                  <a:pt x="0" y="270283"/>
                  <a:pt x="270283" y="0"/>
                  <a:pt x="603695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40460"/>
            <a:ext cx="3494314" cy="338328"/>
          </a:xfrm>
        </p:spPr>
        <p:txBody>
          <a:bodyPr/>
          <a:lstStyle/>
          <a:p>
            <a:fld id="{5E407E80-9270-4600-9E83-876C054EC0ED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40460"/>
            <a:ext cx="2805405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40460"/>
            <a:ext cx="429207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4946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11155680" cy="970463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9C22D85-D675-737B-9F54-B9D7FC8191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828800"/>
            <a:ext cx="6707699" cy="5029200"/>
          </a:xfrm>
          <a:custGeom>
            <a:avLst/>
            <a:gdLst>
              <a:gd name="connsiteX0" fmla="*/ 0 w 6707699"/>
              <a:gd name="connsiteY0" fmla="*/ 0 h 5029200"/>
              <a:gd name="connsiteX1" fmla="*/ 6129259 w 6707699"/>
              <a:gd name="connsiteY1" fmla="*/ 0 h 5029200"/>
              <a:gd name="connsiteX2" fmla="*/ 6707699 w 6707699"/>
              <a:gd name="connsiteY2" fmla="*/ 578440 h 5029200"/>
              <a:gd name="connsiteX3" fmla="*/ 6707699 w 6707699"/>
              <a:gd name="connsiteY3" fmla="*/ 5029200 h 5029200"/>
              <a:gd name="connsiteX4" fmla="*/ 0 w 6707699"/>
              <a:gd name="connsiteY4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7699" h="5029200">
                <a:moveTo>
                  <a:pt x="0" y="0"/>
                </a:moveTo>
                <a:lnTo>
                  <a:pt x="6129259" y="0"/>
                </a:lnTo>
                <a:cubicBezTo>
                  <a:pt x="6448723" y="0"/>
                  <a:pt x="6707699" y="258976"/>
                  <a:pt x="6707699" y="578440"/>
                </a:cubicBezTo>
                <a:lnTo>
                  <a:pt x="6707699" y="5029200"/>
                </a:lnTo>
                <a:lnTo>
                  <a:pt x="0" y="5029200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89302" y="1828800"/>
            <a:ext cx="4196146" cy="45037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89302" y="6492240"/>
            <a:ext cx="1280160" cy="338328"/>
          </a:xfrm>
        </p:spPr>
        <p:txBody>
          <a:bodyPr/>
          <a:lstStyle/>
          <a:p>
            <a:fld id="{7A043757-40C8-48EB-A459-80D3B00F0BCB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9462" y="6492240"/>
            <a:ext cx="288855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392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39"/>
            <a:ext cx="4855464" cy="1453896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202BC3A-8633-9F03-1586-99447DA1CFF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293496"/>
            <a:ext cx="5285232" cy="4564504"/>
          </a:xfrm>
          <a:custGeom>
            <a:avLst/>
            <a:gdLst>
              <a:gd name="connsiteX0" fmla="*/ 0 w 5285232"/>
              <a:gd name="connsiteY0" fmla="*/ 0 h 4564504"/>
              <a:gd name="connsiteX1" fmla="*/ 4706792 w 5285232"/>
              <a:gd name="connsiteY1" fmla="*/ 0 h 4564504"/>
              <a:gd name="connsiteX2" fmla="*/ 5285232 w 5285232"/>
              <a:gd name="connsiteY2" fmla="*/ 578440 h 4564504"/>
              <a:gd name="connsiteX3" fmla="*/ 5285232 w 5285232"/>
              <a:gd name="connsiteY3" fmla="*/ 4564504 h 4564504"/>
              <a:gd name="connsiteX4" fmla="*/ 0 w 5285232"/>
              <a:gd name="connsiteY4" fmla="*/ 4564504 h 4564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85232" h="4564504">
                <a:moveTo>
                  <a:pt x="0" y="0"/>
                </a:moveTo>
                <a:lnTo>
                  <a:pt x="4706792" y="0"/>
                </a:lnTo>
                <a:cubicBezTo>
                  <a:pt x="5026256" y="0"/>
                  <a:pt x="5285232" y="258976"/>
                  <a:pt x="5285232" y="578440"/>
                </a:cubicBezTo>
                <a:lnTo>
                  <a:pt x="5285232" y="4564504"/>
                </a:lnTo>
                <a:lnTo>
                  <a:pt x="0" y="4564504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492240"/>
            <a:ext cx="2651760" cy="338328"/>
          </a:xfrm>
        </p:spPr>
        <p:txBody>
          <a:bodyPr/>
          <a:lstStyle/>
          <a:p>
            <a:fld id="{D0304CB2-AF95-4B6C-81FD-EF29E4F12940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335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0218"/>
            <a:ext cx="3827439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211327B-3880-6494-1C8F-EEE1BF913B8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293494"/>
            <a:ext cx="4176819" cy="4564506"/>
          </a:xfrm>
          <a:custGeom>
            <a:avLst/>
            <a:gdLst>
              <a:gd name="connsiteX0" fmla="*/ 0 w 4176819"/>
              <a:gd name="connsiteY0" fmla="*/ 0 h 4564506"/>
              <a:gd name="connsiteX1" fmla="*/ 3598379 w 4176819"/>
              <a:gd name="connsiteY1" fmla="*/ 0 h 4564506"/>
              <a:gd name="connsiteX2" fmla="*/ 4176819 w 4176819"/>
              <a:gd name="connsiteY2" fmla="*/ 578440 h 4564506"/>
              <a:gd name="connsiteX3" fmla="*/ 4176819 w 4176819"/>
              <a:gd name="connsiteY3" fmla="*/ 4564506 h 4564506"/>
              <a:gd name="connsiteX4" fmla="*/ 0 w 4176819"/>
              <a:gd name="connsiteY4" fmla="*/ 4564506 h 456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819" h="4564506">
                <a:moveTo>
                  <a:pt x="0" y="0"/>
                </a:moveTo>
                <a:lnTo>
                  <a:pt x="3598379" y="0"/>
                </a:lnTo>
                <a:cubicBezTo>
                  <a:pt x="3917843" y="0"/>
                  <a:pt x="4176819" y="258976"/>
                  <a:pt x="4176819" y="578440"/>
                </a:cubicBezTo>
                <a:lnTo>
                  <a:pt x="4176819" y="4564506"/>
                </a:lnTo>
                <a:lnTo>
                  <a:pt x="0" y="4564506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0787" y="549275"/>
            <a:ext cx="6561138" cy="57881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15073" y="6492240"/>
            <a:ext cx="2843784" cy="338328"/>
          </a:xfrm>
        </p:spPr>
        <p:txBody>
          <a:bodyPr/>
          <a:lstStyle/>
          <a:p>
            <a:fld id="{FD636673-28CE-4CCE-80FB-7124C935A31A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6977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EF0D11-5ED9-D2C8-48DF-CDDD85CEAC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C62E16-021E-429D-57AF-0AC1B266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4809744"/>
            <a:ext cx="9345168" cy="1225296"/>
          </a:xfrm>
        </p:spPr>
        <p:txBody>
          <a:bodyPr anchor="t">
            <a:norm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5285B4-939B-FC12-E19A-F30DFE493F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3776" y="603504"/>
            <a:ext cx="11201400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7800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3913C-4E7F-A6E2-8028-C03CFD32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802264-EF96-4074-A671-AB5D99F5E332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25984-1615-5B69-4A65-E3A7E650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6A07C-51B6-897B-8C81-FBA62CFE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0237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62E16-021E-429D-57AF-0AC1B266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4873752"/>
            <a:ext cx="8439912" cy="149047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20000"/>
              </a:lnSpc>
              <a:defRPr lang="en-US" sz="2800" dirty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5285B4-939B-FC12-E19A-F30DFE493F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9496" y="420624"/>
            <a:ext cx="11100816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buNone/>
              <a:defRPr lang="en-US" sz="2780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3913C-4E7F-A6E2-8028-C03CFD32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84F615-9106-410C-834A-3DBE51A81CC1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25984-1615-5B69-4A65-E3A7E650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6A07C-51B6-897B-8C81-FBA62CFE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5964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A1A10B-111C-8469-40F7-C3551BB027D0}"/>
              </a:ext>
            </a:extLst>
          </p:cNvPr>
          <p:cNvSpPr/>
          <p:nvPr/>
        </p:nvSpPr>
        <p:spPr>
          <a:xfrm>
            <a:off x="1" y="4783948"/>
            <a:ext cx="11762231" cy="2074052"/>
          </a:xfrm>
          <a:custGeom>
            <a:avLst/>
            <a:gdLst>
              <a:gd name="connsiteX0" fmla="*/ 0 w 11762231"/>
              <a:gd name="connsiteY0" fmla="*/ 0 h 2074052"/>
              <a:gd name="connsiteX1" fmla="*/ 112775 w 11762231"/>
              <a:gd name="connsiteY1" fmla="*/ 0 h 2074052"/>
              <a:gd name="connsiteX2" fmla="*/ 11102489 w 11762231"/>
              <a:gd name="connsiteY2" fmla="*/ 0 h 2074052"/>
              <a:gd name="connsiteX3" fmla="*/ 11437005 w 11762231"/>
              <a:gd name="connsiteY3" fmla="*/ 0 h 2074052"/>
              <a:gd name="connsiteX4" fmla="*/ 11762231 w 11762231"/>
              <a:gd name="connsiteY4" fmla="*/ 325226 h 2074052"/>
              <a:gd name="connsiteX5" fmla="*/ 11762231 w 11762231"/>
              <a:gd name="connsiteY5" fmla="*/ 2074052 h 2074052"/>
              <a:gd name="connsiteX6" fmla="*/ 11427715 w 11762231"/>
              <a:gd name="connsiteY6" fmla="*/ 2074052 h 2074052"/>
              <a:gd name="connsiteX7" fmla="*/ 112775 w 11762231"/>
              <a:gd name="connsiteY7" fmla="*/ 2074052 h 2074052"/>
              <a:gd name="connsiteX8" fmla="*/ 0 w 11762231"/>
              <a:gd name="connsiteY8" fmla="*/ 2074052 h 2074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2231" h="2074052">
                <a:moveTo>
                  <a:pt x="0" y="0"/>
                </a:moveTo>
                <a:lnTo>
                  <a:pt x="112775" y="0"/>
                </a:lnTo>
                <a:lnTo>
                  <a:pt x="11102489" y="0"/>
                </a:lnTo>
                <a:lnTo>
                  <a:pt x="11437005" y="0"/>
                </a:lnTo>
                <a:cubicBezTo>
                  <a:pt x="11616622" y="0"/>
                  <a:pt x="11762231" y="145609"/>
                  <a:pt x="11762231" y="325226"/>
                </a:cubicBezTo>
                <a:lnTo>
                  <a:pt x="11762231" y="2074052"/>
                </a:lnTo>
                <a:lnTo>
                  <a:pt x="11427715" y="2074052"/>
                </a:lnTo>
                <a:lnTo>
                  <a:pt x="112775" y="2074052"/>
                </a:lnTo>
                <a:lnTo>
                  <a:pt x="0" y="2074052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C62E16-021E-429D-57AF-0AC1B266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4873752"/>
            <a:ext cx="8439912" cy="159105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20000"/>
              </a:lnSpc>
              <a:defRPr lang="en-US" sz="2800" dirty="0">
                <a:latin typeface="+mn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5285B4-939B-FC12-E19A-F30DFE493F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9496" y="420624"/>
            <a:ext cx="11100816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buNone/>
              <a:defRPr lang="en-US" sz="2780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3913C-4E7F-A6E2-8028-C03CFD32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5A920F-C91E-4FD9-A8A8-AC96444816EA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25984-1615-5B69-4A65-E3A7E650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0768" y="6492240"/>
            <a:ext cx="2660904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6A07C-51B6-897B-8C81-FBA62CFE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3112" y="6492240"/>
            <a:ext cx="457200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1101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F91DA-BC67-4FFF-80B3-6A83720BA580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987552"/>
            <a:ext cx="10149840" cy="484632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400" b="0" cap="all" baseline="0">
                <a:solidFill>
                  <a:schemeClr val="accent1"/>
                </a:solidFill>
              </a:defRPr>
            </a:lvl1pPr>
            <a:lvl2pPr marL="228600" indent="0">
              <a:lnSpc>
                <a:spcPct val="110000"/>
              </a:lnSpc>
              <a:buNone/>
              <a:defRPr sz="4000" b="0" cap="all" baseline="0">
                <a:solidFill>
                  <a:schemeClr val="accent1"/>
                </a:solidFill>
              </a:defRPr>
            </a:lvl2pPr>
            <a:lvl3pPr marL="457200" indent="0">
              <a:lnSpc>
                <a:spcPct val="110000"/>
              </a:lnSpc>
              <a:buNone/>
              <a:defRPr sz="3600" b="0" cap="all" baseline="0">
                <a:solidFill>
                  <a:schemeClr val="accent1"/>
                </a:solidFill>
              </a:defRPr>
            </a:lvl3pPr>
            <a:lvl4pPr marL="685800" indent="0">
              <a:lnSpc>
                <a:spcPct val="110000"/>
              </a:lnSpc>
              <a:buNone/>
              <a:defRPr sz="3200" b="0" cap="all" baseline="0">
                <a:solidFill>
                  <a:schemeClr val="accent1"/>
                </a:solidFill>
              </a:defRPr>
            </a:lvl4pPr>
            <a:lvl5pPr marL="914400" indent="0">
              <a:lnSpc>
                <a:spcPct val="110000"/>
              </a:lnSpc>
              <a:buNone/>
              <a:defRPr sz="28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31985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5565DD7-EB64-4BFE-B850-4043488A7CD8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630936"/>
            <a:ext cx="8449056" cy="5605272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5400" b="0" cap="none" baseline="0">
                <a:solidFill>
                  <a:schemeClr val="accent1"/>
                </a:solidFill>
              </a:defRPr>
            </a:lvl1pPr>
            <a:lvl2pPr marL="228600" indent="0">
              <a:lnSpc>
                <a:spcPct val="110000"/>
              </a:lnSpc>
              <a:buNone/>
              <a:defRPr sz="4800" b="0" cap="none" baseline="0">
                <a:solidFill>
                  <a:schemeClr val="accent1"/>
                </a:solidFill>
              </a:defRPr>
            </a:lvl2pPr>
            <a:lvl3pPr marL="457200" indent="0">
              <a:lnSpc>
                <a:spcPct val="110000"/>
              </a:lnSpc>
              <a:buNone/>
              <a:defRPr sz="4400" b="0" cap="none" baseline="0">
                <a:solidFill>
                  <a:schemeClr val="accent1"/>
                </a:solidFill>
              </a:defRPr>
            </a:lvl3pPr>
            <a:lvl4pPr marL="685800" indent="0">
              <a:lnSpc>
                <a:spcPct val="110000"/>
              </a:lnSpc>
              <a:buNone/>
              <a:defRPr sz="4000" b="0" cap="none" baseline="0">
                <a:solidFill>
                  <a:schemeClr val="accent1"/>
                </a:solidFill>
              </a:defRPr>
            </a:lvl4pPr>
            <a:lvl5pPr marL="914400" indent="0">
              <a:lnSpc>
                <a:spcPct val="110000"/>
              </a:lnSpc>
              <a:buNone/>
              <a:defRPr sz="3600" b="0" cap="none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975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60B29AE-EBEF-71CC-AE38-3B2CD14FCA19}"/>
              </a:ext>
            </a:extLst>
          </p:cNvPr>
          <p:cNvSpPr/>
          <p:nvPr/>
        </p:nvSpPr>
        <p:spPr>
          <a:xfrm rot="5400000" flipV="1">
            <a:off x="-2566724" y="2566724"/>
            <a:ext cx="6399213" cy="1265765"/>
          </a:xfrm>
          <a:custGeom>
            <a:avLst/>
            <a:gdLst>
              <a:gd name="connsiteX0" fmla="*/ 0 w 6399213"/>
              <a:gd name="connsiteY0" fmla="*/ 0 h 1265765"/>
              <a:gd name="connsiteX1" fmla="*/ 0 w 6399213"/>
              <a:gd name="connsiteY1" fmla="*/ 1265765 h 1265765"/>
              <a:gd name="connsiteX2" fmla="*/ 5982881 w 6399213"/>
              <a:gd name="connsiteY2" fmla="*/ 1265765 h 1265765"/>
              <a:gd name="connsiteX3" fmla="*/ 6399213 w 6399213"/>
              <a:gd name="connsiteY3" fmla="*/ 849433 h 1265765"/>
              <a:gd name="connsiteX4" fmla="*/ 6399213 w 6399213"/>
              <a:gd name="connsiteY4" fmla="*/ 0 h 1265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213" h="1265765">
                <a:moveTo>
                  <a:pt x="0" y="0"/>
                </a:moveTo>
                <a:lnTo>
                  <a:pt x="0" y="1265765"/>
                </a:lnTo>
                <a:lnTo>
                  <a:pt x="5982881" y="1265765"/>
                </a:lnTo>
                <a:cubicBezTo>
                  <a:pt x="6212815" y="1265765"/>
                  <a:pt x="6399213" y="1079367"/>
                  <a:pt x="6399213" y="849433"/>
                </a:cubicBezTo>
                <a:lnTo>
                  <a:pt x="6399213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2C979-2DBB-4FF5-B773-BBC906FD5969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98217" y="877824"/>
            <a:ext cx="8046720" cy="5065776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5400" b="0"/>
            </a:lvl1pPr>
            <a:lvl2pPr marL="228600" indent="0">
              <a:lnSpc>
                <a:spcPct val="110000"/>
              </a:lnSpc>
              <a:buNone/>
              <a:defRPr sz="4800" b="0"/>
            </a:lvl2pPr>
            <a:lvl3pPr marL="457200" indent="0">
              <a:lnSpc>
                <a:spcPct val="110000"/>
              </a:lnSpc>
              <a:buNone/>
              <a:defRPr sz="4400" b="0"/>
            </a:lvl3pPr>
            <a:lvl4pPr marL="685800" indent="0">
              <a:lnSpc>
                <a:spcPct val="110000"/>
              </a:lnSpc>
              <a:buNone/>
              <a:defRPr sz="4000" b="0"/>
            </a:lvl4pPr>
            <a:lvl5pPr marL="914400" indent="0">
              <a:lnSpc>
                <a:spcPct val="110000"/>
              </a:lnSpc>
              <a:buNone/>
              <a:defRPr sz="3600" b="0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211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4590288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D161DAC-42AF-C3D9-37A1-04B90F30DE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86160" y="0"/>
            <a:ext cx="6605841" cy="6399152"/>
          </a:xfrm>
          <a:custGeom>
            <a:avLst/>
            <a:gdLst>
              <a:gd name="connsiteX0" fmla="*/ 0 w 6605841"/>
              <a:gd name="connsiteY0" fmla="*/ 0 h 6399152"/>
              <a:gd name="connsiteX1" fmla="*/ 6605841 w 6605841"/>
              <a:gd name="connsiteY1" fmla="*/ 0 h 6399152"/>
              <a:gd name="connsiteX2" fmla="*/ 6605841 w 6605841"/>
              <a:gd name="connsiteY2" fmla="*/ 6399152 h 6399152"/>
              <a:gd name="connsiteX3" fmla="*/ 601995 w 6605841"/>
              <a:gd name="connsiteY3" fmla="*/ 6399152 h 6399152"/>
              <a:gd name="connsiteX4" fmla="*/ 0 w 6605841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5841" h="6399152">
                <a:moveTo>
                  <a:pt x="0" y="0"/>
                </a:moveTo>
                <a:lnTo>
                  <a:pt x="6605841" y="0"/>
                </a:lnTo>
                <a:lnTo>
                  <a:pt x="6605841" y="6399152"/>
                </a:lnTo>
                <a:lnTo>
                  <a:pt x="601995" y="6399152"/>
                </a:lnTo>
                <a:cubicBezTo>
                  <a:pt x="269522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>
              <a:alphaModFix amt="7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016F69B6-6D5E-4363-B374-18E94027D1E6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2470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EC059F-651D-D540-DF60-D6361D9C716B}"/>
              </a:ext>
            </a:extLst>
          </p:cNvPr>
          <p:cNvSpPr/>
          <p:nvPr/>
        </p:nvSpPr>
        <p:spPr>
          <a:xfrm flipV="1">
            <a:off x="1" y="6099048"/>
            <a:ext cx="10487111" cy="758952"/>
          </a:xfrm>
          <a:custGeom>
            <a:avLst/>
            <a:gdLst>
              <a:gd name="connsiteX0" fmla="*/ 0 w 10487111"/>
              <a:gd name="connsiteY0" fmla="*/ 758952 h 758952"/>
              <a:gd name="connsiteX1" fmla="*/ 10070779 w 10487111"/>
              <a:gd name="connsiteY1" fmla="*/ 758952 h 758952"/>
              <a:gd name="connsiteX2" fmla="*/ 10487111 w 10487111"/>
              <a:gd name="connsiteY2" fmla="*/ 342620 h 758952"/>
              <a:gd name="connsiteX3" fmla="*/ 10487111 w 10487111"/>
              <a:gd name="connsiteY3" fmla="*/ 0 h 758952"/>
              <a:gd name="connsiteX4" fmla="*/ 0 w 10487111"/>
              <a:gd name="connsiteY4" fmla="*/ 0 h 75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87111" h="758952">
                <a:moveTo>
                  <a:pt x="0" y="758952"/>
                </a:moveTo>
                <a:lnTo>
                  <a:pt x="10070779" y="758952"/>
                </a:lnTo>
                <a:cubicBezTo>
                  <a:pt x="10300713" y="758952"/>
                  <a:pt x="10487111" y="572554"/>
                  <a:pt x="10487111" y="342620"/>
                </a:cubicBezTo>
                <a:lnTo>
                  <a:pt x="1048711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84F2-69E3-42EA-A769-C3221255F524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683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206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596767"/>
            <a:ext cx="9848088" cy="3767328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buNone/>
              <a:defRPr sz="6000" b="0">
                <a:solidFill>
                  <a:schemeClr val="accent1"/>
                </a:solidFill>
              </a:defRPr>
            </a:lvl1pPr>
            <a:lvl2pPr marL="228600" indent="0">
              <a:lnSpc>
                <a:spcPct val="110000"/>
              </a:lnSpc>
              <a:buNone/>
              <a:defRPr sz="5400" b="0">
                <a:solidFill>
                  <a:schemeClr val="accent1"/>
                </a:solidFill>
              </a:defRPr>
            </a:lvl2pPr>
            <a:lvl3pPr marL="457200" indent="0">
              <a:lnSpc>
                <a:spcPct val="110000"/>
              </a:lnSpc>
              <a:buNone/>
              <a:defRPr sz="4800" b="0">
                <a:solidFill>
                  <a:schemeClr val="accent1"/>
                </a:solidFill>
              </a:defRPr>
            </a:lvl3pPr>
            <a:lvl4pPr marL="685800" indent="0">
              <a:lnSpc>
                <a:spcPct val="110000"/>
              </a:lnSpc>
              <a:buNone/>
              <a:defRPr sz="4400" b="0">
                <a:solidFill>
                  <a:schemeClr val="accent1"/>
                </a:solidFill>
              </a:defRPr>
            </a:lvl4pPr>
            <a:lvl5pPr marL="914400" indent="0">
              <a:lnSpc>
                <a:spcPct val="110000"/>
              </a:lnSpc>
              <a:buNone/>
              <a:defRPr sz="40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024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8488" y="5376672"/>
            <a:ext cx="9079992" cy="466344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200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0CCE4-9136-9EA6-8630-92DA75F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21600-2F49-4BDF-9F00-79A81477383F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6F519-3A11-8ACC-F11B-0C5B8388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7173-46BB-8B19-DE87-86D46A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527048"/>
            <a:ext cx="9198864" cy="2871216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10000"/>
              </a:lnSpc>
              <a:spcBef>
                <a:spcPts val="0"/>
              </a:spcBef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</p:spTree>
    <p:extLst>
      <p:ext uri="{BB962C8B-B14F-4D97-AF65-F5344CB8AC3E}">
        <p14:creationId xmlns:p14="http://schemas.microsoft.com/office/powerpoint/2010/main" val="12925461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AF1DAFD-6C43-776A-EDEF-047653131661}"/>
              </a:ext>
            </a:extLst>
          </p:cNvPr>
          <p:cNvSpPr/>
          <p:nvPr/>
        </p:nvSpPr>
        <p:spPr>
          <a:xfrm flipV="1">
            <a:off x="0" y="823828"/>
            <a:ext cx="11385608" cy="6034172"/>
          </a:xfrm>
          <a:custGeom>
            <a:avLst/>
            <a:gdLst>
              <a:gd name="connsiteX0" fmla="*/ 0 w 11385608"/>
              <a:gd name="connsiteY0" fmla="*/ 6034172 h 6034172"/>
              <a:gd name="connsiteX1" fmla="*/ 10969276 w 11385608"/>
              <a:gd name="connsiteY1" fmla="*/ 6034172 h 6034172"/>
              <a:gd name="connsiteX2" fmla="*/ 11385608 w 11385608"/>
              <a:gd name="connsiteY2" fmla="*/ 5617840 h 6034172"/>
              <a:gd name="connsiteX3" fmla="*/ 11385608 w 11385608"/>
              <a:gd name="connsiteY3" fmla="*/ 0 h 6034172"/>
              <a:gd name="connsiteX4" fmla="*/ 0 w 11385608"/>
              <a:gd name="connsiteY4" fmla="*/ 0 h 603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85608" h="6034172">
                <a:moveTo>
                  <a:pt x="0" y="6034172"/>
                </a:moveTo>
                <a:lnTo>
                  <a:pt x="10969276" y="6034172"/>
                </a:lnTo>
                <a:cubicBezTo>
                  <a:pt x="11199210" y="6034172"/>
                  <a:pt x="11385608" y="5847774"/>
                  <a:pt x="11385608" y="5617840"/>
                </a:cubicBezTo>
                <a:lnTo>
                  <a:pt x="1138560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" y="5148072"/>
            <a:ext cx="8366760" cy="1188720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1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0CCE4-9136-9EA6-8630-92DA75F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23558-A89A-4F39-900D-C4A4FDA1B2E7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6F519-3A11-8ACC-F11B-0C5B8388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85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7173-46BB-8B19-DE87-86D46A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08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783080"/>
            <a:ext cx="8503920" cy="3209544"/>
          </a:xfrm>
        </p:spPr>
        <p:txBody>
          <a:bodyPr anchor="t">
            <a:normAutofit/>
          </a:bodyPr>
          <a:lstStyle>
            <a:lvl1pPr marL="137160" indent="-137160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</p:spTree>
    <p:extLst>
      <p:ext uri="{BB962C8B-B14F-4D97-AF65-F5344CB8AC3E}">
        <p14:creationId xmlns:p14="http://schemas.microsoft.com/office/powerpoint/2010/main" val="41448483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25BDAC2-53C5-6F8B-7446-54D1152EB91B}"/>
              </a:ext>
            </a:extLst>
          </p:cNvPr>
          <p:cNvSpPr/>
          <p:nvPr/>
        </p:nvSpPr>
        <p:spPr>
          <a:xfrm>
            <a:off x="0" y="0"/>
            <a:ext cx="11385608" cy="5084064"/>
          </a:xfrm>
          <a:custGeom>
            <a:avLst/>
            <a:gdLst>
              <a:gd name="connsiteX0" fmla="*/ 0 w 11385608"/>
              <a:gd name="connsiteY0" fmla="*/ 0 h 5084064"/>
              <a:gd name="connsiteX1" fmla="*/ 11385608 w 11385608"/>
              <a:gd name="connsiteY1" fmla="*/ 0 h 5084064"/>
              <a:gd name="connsiteX2" fmla="*/ 11385608 w 11385608"/>
              <a:gd name="connsiteY2" fmla="*/ 4562110 h 5084064"/>
              <a:gd name="connsiteX3" fmla="*/ 10863655 w 11385608"/>
              <a:gd name="connsiteY3" fmla="*/ 5084064 h 5084064"/>
              <a:gd name="connsiteX4" fmla="*/ 0 w 11385608"/>
              <a:gd name="connsiteY4" fmla="*/ 5084064 h 508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85608" h="5084064">
                <a:moveTo>
                  <a:pt x="0" y="0"/>
                </a:moveTo>
                <a:lnTo>
                  <a:pt x="11385608" y="0"/>
                </a:lnTo>
                <a:lnTo>
                  <a:pt x="11385608" y="4562110"/>
                </a:lnTo>
                <a:cubicBezTo>
                  <a:pt x="11385608" y="4850377"/>
                  <a:pt x="11151922" y="5084064"/>
                  <a:pt x="10863655" y="5084064"/>
                </a:cubicBezTo>
                <a:lnTo>
                  <a:pt x="0" y="5084064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" y="5449824"/>
            <a:ext cx="9546336" cy="905256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1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0CCE4-9136-9EA6-8630-92DA75F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2020B-CB60-4281-A570-6300974B7A2E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6F519-3A11-8ACC-F11B-0C5B8388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85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7173-46BB-8B19-DE87-86D46A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08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530352"/>
            <a:ext cx="9683496" cy="3950208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10000"/>
              </a:lnSpc>
              <a:spcBef>
                <a:spcPts val="0"/>
              </a:spcBef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</p:spTree>
    <p:extLst>
      <p:ext uri="{BB962C8B-B14F-4D97-AF65-F5344CB8AC3E}">
        <p14:creationId xmlns:p14="http://schemas.microsoft.com/office/powerpoint/2010/main" val="42541151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7784" y="4965192"/>
            <a:ext cx="8339328" cy="128930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0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033272"/>
            <a:ext cx="8467344" cy="3931920"/>
          </a:xfrm>
        </p:spPr>
        <p:txBody>
          <a:bodyPr anchor="b">
            <a:normAutofit/>
          </a:bodyPr>
          <a:lstStyle>
            <a:lvl1pPr marL="137160" indent="-137160">
              <a:lnSpc>
                <a:spcPct val="110000"/>
              </a:lnSpc>
              <a:spcBef>
                <a:spcPts val="0"/>
              </a:spcBef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554EA42-18F1-82AE-02C3-B2B2A57AD70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55215D8-97AA-4B85-B7A0-A02F39368DA3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8AE5996-C1E5-AFF0-1C20-EFDC871179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A8ACF18-7D60-FEE3-1B8D-6E5F51611A8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2255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294248"/>
            <a:ext cx="11164825" cy="9584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78C515B-8D5A-0268-9044-7B2013C87E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9767" y="2020825"/>
            <a:ext cx="5212208" cy="428472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C7061A-8ED7-8B72-BD2B-2DF67F8C7A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622" y="2020822"/>
            <a:ext cx="5212208" cy="428472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CE14-1FF6-4074-BE8F-BABA3B0759C8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4289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76166"/>
            <a:ext cx="11164824" cy="9765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7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211279F-0D05-3637-19CD-29468F4DD2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1134"/>
            <a:ext cx="5211762" cy="43431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2512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1B170DE-636A-B1A9-2EAB-C426DBFB3E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88"/>
            <a:ext cx="521335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1389-0C57-4856-A530-D0CC79ABF97F}" type="datetime1">
              <a:rPr lang="en-US" smtClean="0"/>
              <a:t>6/13/26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1861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EFD-DF71-4A7D-9C47-1BBDB138B295}" type="datetime1">
              <a:rPr lang="en-US" smtClean="0"/>
              <a:t>6/13/26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1940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E319-9B1C-4A02-A60F-55C05B841F00}" type="datetime1">
              <a:rPr lang="en-US" smtClean="0"/>
              <a:t>6/13/26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1222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9" y="2311121"/>
            <a:ext cx="3309608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95" y="553616"/>
            <a:ext cx="6466741" cy="575256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F397E-666B-470F-A253-6BE6BC97EEBE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776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9E06FED-92D3-C4D6-28D7-600D842F7AC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1733150" cy="5135804"/>
          </a:xfrm>
          <a:custGeom>
            <a:avLst/>
            <a:gdLst>
              <a:gd name="connsiteX0" fmla="*/ 0 w 11733150"/>
              <a:gd name="connsiteY0" fmla="*/ 0 h 5135804"/>
              <a:gd name="connsiteX1" fmla="*/ 11733150 w 11733150"/>
              <a:gd name="connsiteY1" fmla="*/ 0 h 5135804"/>
              <a:gd name="connsiteX2" fmla="*/ 11733150 w 11733150"/>
              <a:gd name="connsiteY2" fmla="*/ 4533808 h 5135804"/>
              <a:gd name="connsiteX3" fmla="*/ 11131154 w 11733150"/>
              <a:gd name="connsiteY3" fmla="*/ 5135804 h 5135804"/>
              <a:gd name="connsiteX4" fmla="*/ 0 w 11733150"/>
              <a:gd name="connsiteY4" fmla="*/ 5135804 h 5135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3150" h="5135804">
                <a:moveTo>
                  <a:pt x="0" y="0"/>
                </a:moveTo>
                <a:lnTo>
                  <a:pt x="11733150" y="0"/>
                </a:lnTo>
                <a:lnTo>
                  <a:pt x="11733150" y="4533808"/>
                </a:lnTo>
                <a:cubicBezTo>
                  <a:pt x="11733150" y="4866281"/>
                  <a:pt x="11463627" y="5135804"/>
                  <a:pt x="11131154" y="5135804"/>
                </a:cubicBezTo>
                <a:lnTo>
                  <a:pt x="0" y="5135804"/>
                </a:lnTo>
                <a:close/>
              </a:path>
            </a:pathLst>
          </a:custGeom>
          <a:blipFill dpi="0" rotWithShape="1">
            <a:blip r:embed="rId2">
              <a:alphaModFix amt="7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4DEE5A9B-1189-4B03-AA34-8ABCB3EDCE59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570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7784"/>
            <a:ext cx="3713996" cy="221231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7" y="2826137"/>
            <a:ext cx="3310128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FA23F0E6-EDAF-3A7F-5EC8-F911E9AE48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02843" y="0"/>
            <a:ext cx="7689157" cy="6399152"/>
          </a:xfrm>
          <a:custGeom>
            <a:avLst/>
            <a:gdLst>
              <a:gd name="connsiteX0" fmla="*/ 0 w 7689157"/>
              <a:gd name="connsiteY0" fmla="*/ 0 h 6399152"/>
              <a:gd name="connsiteX1" fmla="*/ 7689157 w 7689157"/>
              <a:gd name="connsiteY1" fmla="*/ 0 h 6399152"/>
              <a:gd name="connsiteX2" fmla="*/ 7689157 w 7689157"/>
              <a:gd name="connsiteY2" fmla="*/ 6399152 h 6399152"/>
              <a:gd name="connsiteX3" fmla="*/ 578440 w 7689157"/>
              <a:gd name="connsiteY3" fmla="*/ 6399152 h 6399152"/>
              <a:gd name="connsiteX4" fmla="*/ 0 w 7689157"/>
              <a:gd name="connsiteY4" fmla="*/ 582071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9157" h="6399152">
                <a:moveTo>
                  <a:pt x="0" y="0"/>
                </a:moveTo>
                <a:lnTo>
                  <a:pt x="7689157" y="0"/>
                </a:lnTo>
                <a:lnTo>
                  <a:pt x="7689157" y="6399152"/>
                </a:lnTo>
                <a:lnTo>
                  <a:pt x="578440" y="6399152"/>
                </a:lnTo>
                <a:cubicBezTo>
                  <a:pt x="258976" y="6399152"/>
                  <a:pt x="0" y="6140176"/>
                  <a:pt x="0" y="5820712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249CC-ABEB-43E4-956A-E3EA25785381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5520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29768"/>
            <a:ext cx="10890374" cy="1627632"/>
          </a:xfrm>
        </p:spPr>
        <p:txBody>
          <a:bodyPr anchor="t">
            <a:normAutofit/>
          </a:bodyPr>
          <a:lstStyle>
            <a:lvl1pPr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3264408"/>
            <a:ext cx="10890374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689B-95F7-4D9F-8FA3-5EAD5F062125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790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27318"/>
            <a:ext cx="8430768" cy="1842020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3622673"/>
            <a:ext cx="8430768" cy="1828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C20F-E1D8-4943-B054-6F2B6C10D630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630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93776"/>
            <a:ext cx="8028432" cy="43251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065776"/>
            <a:ext cx="5431536" cy="118872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32A50-3A67-42D0-AFC3-9798A621A2DF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41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536192"/>
            <a:ext cx="9171432" cy="2615184"/>
          </a:xfr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176" y="5111496"/>
            <a:ext cx="9171432" cy="11430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5698FC-C9DA-44B4-AC6C-01EEA7EAAA4C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2806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11494008" cy="46542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25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170516"/>
            <a:ext cx="4800600" cy="108398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ECA0D2-D30D-4484-8941-E31C1541BC59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585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27A12A6-507C-2714-2F24-09ADE11584C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8961120" cy="4654296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FA793B8-7270-4493-83ED-C07D34603133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9306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83464"/>
            <a:ext cx="10652760" cy="969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1380744"/>
            <a:ext cx="10652760" cy="4901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768" y="6492240"/>
            <a:ext cx="284378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F7F99000-8DC5-4FAA-962C-D38BB4F2BF7D}" type="datetime1">
              <a:rPr lang="en-US" smtClean="0"/>
              <a:t>6/13/26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97112" y="6492240"/>
            <a:ext cx="266090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456" y="6492240"/>
            <a:ext cx="45720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709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  <p:sldLayoutId id="2147483769" r:id="rId19"/>
    <p:sldLayoutId id="2147483770" r:id="rId20"/>
    <p:sldLayoutId id="2147483771" r:id="rId21"/>
    <p:sldLayoutId id="2147483772" r:id="rId22"/>
    <p:sldLayoutId id="2147483773" r:id="rId23"/>
    <p:sldLayoutId id="2147483774" r:id="rId24"/>
    <p:sldLayoutId id="2147483775" r:id="rId25"/>
    <p:sldLayoutId id="2147483776" r:id="rId26"/>
    <p:sldLayoutId id="2147483777" r:id="rId27"/>
    <p:sldLayoutId id="2147483778" r:id="rId28"/>
    <p:sldLayoutId id="2147483779" r:id="rId29"/>
    <p:sldLayoutId id="2147483780" r:id="rId30"/>
    <p:sldLayoutId id="2147483781" r:id="rId31"/>
    <p:sldLayoutId id="2147483782" r:id="rId32"/>
    <p:sldLayoutId id="2147483783" r:id="rId33"/>
    <p:sldLayoutId id="2147483784" r:id="rId34"/>
    <p:sldLayoutId id="2147483785" r:id="rId35"/>
    <p:sldLayoutId id="2147483786" r:id="rId36"/>
    <p:sldLayoutId id="2147483787" r:id="rId37"/>
    <p:sldLayoutId id="2147483788" r:id="rId38"/>
    <p:sldLayoutId id="2147483789" r:id="rId39"/>
    <p:sldLayoutId id="2147483790" r:id="rId40"/>
    <p:sldLayoutId id="2147483791" r:id="rId41"/>
    <p:sldLayoutId id="2147483792" r:id="rId42"/>
    <p:sldLayoutId id="2147483793" r:id="rId43"/>
    <p:sldLayoutId id="2147483794" r:id="rId44"/>
    <p:sldLayoutId id="2147483795" r:id="rId45"/>
    <p:sldLayoutId id="2147483796" r:id="rId46"/>
    <p:sldLayoutId id="2147483797" r:id="rId47"/>
    <p:sldLayoutId id="2147483798" r:id="rId48"/>
    <p:sldLayoutId id="2147483799" r:id="rId49"/>
    <p:sldLayoutId id="2147483800" r:id="rId50"/>
    <p:sldLayoutId id="2147483801" r:id="rId51"/>
    <p:sldLayoutId id="2147483802" r:id="rId5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FC6469-9B2D-A3B9-592A-E44C33C713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2758190"/>
            <a:ext cx="6087480" cy="1004340"/>
          </a:xfrm>
        </p:spPr>
        <p:txBody>
          <a:bodyPr anchor="t">
            <a:normAutofit/>
          </a:bodyPr>
          <a:lstStyle/>
          <a:p>
            <a:r>
              <a:rPr lang="de-DE" sz="3400" dirty="0"/>
              <a:t> </a:t>
            </a:r>
            <a:r>
              <a:rPr lang="de-CH" sz="5400" dirty="0">
                <a:latin typeface="Papyrus" panose="020B0602040200020303" pitchFamily="34" charset="77"/>
              </a:rPr>
              <a:t>Hatshepsut</a:t>
            </a:r>
            <a:endParaRPr lang="de-DE" sz="5400" dirty="0">
              <a:latin typeface="Papyrus" panose="020B0602040200020303" pitchFamily="34" charset="77"/>
            </a:endParaRPr>
          </a:p>
        </p:txBody>
      </p:sp>
      <p:sp>
        <p:nvSpPr>
          <p:cNvPr id="6" name="Untertitel 5">
            <a:extLst>
              <a:ext uri="{FF2B5EF4-FFF2-40B4-BE49-F238E27FC236}">
                <a16:creationId xmlns:a16="http://schemas.microsoft.com/office/drawing/2014/main" id="{A583117F-644A-3076-DD03-15622F0391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MILA E SINA – 1F 2026</a:t>
            </a:r>
          </a:p>
        </p:txBody>
      </p:sp>
      <p:pic>
        <p:nvPicPr>
          <p:cNvPr id="4" name="Bildplatzhalter 3">
            <a:extLst>
              <a:ext uri="{FF2B5EF4-FFF2-40B4-BE49-F238E27FC236}">
                <a16:creationId xmlns:a16="http://schemas.microsoft.com/office/drawing/2014/main" id="{72182A65-24C8-D65D-B5D1-772AEDDE4E0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08" b="76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779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A909C5-C9BF-D4AA-BDD8-A670F97E5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03504"/>
            <a:ext cx="4894707" cy="1527048"/>
          </a:xfrm>
        </p:spPr>
        <p:txBody>
          <a:bodyPr anchor="b">
            <a:normAutofit/>
          </a:bodyPr>
          <a:lstStyle/>
          <a:p>
            <a:r>
              <a:rPr lang="de-DE" dirty="0" err="1">
                <a:latin typeface="Papyrus" panose="020B0602040200020303" pitchFamily="34" charset="77"/>
              </a:rPr>
              <a:t>Scoperte</a:t>
            </a:r>
            <a:r>
              <a:rPr lang="de-DE" dirty="0">
                <a:latin typeface="Papyrus" panose="020B0602040200020303" pitchFamily="34" charset="77"/>
              </a:rPr>
              <a:t> </a:t>
            </a:r>
            <a:r>
              <a:rPr lang="de-DE" dirty="0" err="1">
                <a:latin typeface="Papyrus" panose="020B0602040200020303" pitchFamily="34" charset="77"/>
              </a:rPr>
              <a:t>archologiche</a:t>
            </a:r>
            <a:endParaRPr lang="de-DE" dirty="0">
              <a:latin typeface="Papyrus" panose="020B0602040200020303" pitchFamily="34" charset="77"/>
            </a:endParaRP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7C78591-5F0B-B570-94CF-BFC7CB7F94F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7" y="2276856"/>
            <a:ext cx="4480560" cy="4041648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de-DE" sz="1700" b="1" dirty="0">
                <a:latin typeface="Avenir Book" panose="02000503020000020003" pitchFamily="2" charset="0"/>
              </a:rPr>
              <a:t>La </a:t>
            </a:r>
            <a:r>
              <a:rPr lang="de-DE" sz="1700" b="1" dirty="0" err="1">
                <a:latin typeface="Avenir Book" panose="02000503020000020003" pitchFamily="2" charset="0"/>
              </a:rPr>
              <a:t>mumia</a:t>
            </a:r>
            <a:endParaRPr lang="de-DE" sz="1700" b="1" dirty="0">
              <a:latin typeface="Avenir Book" panose="02000503020000020003" pitchFamily="2" charset="0"/>
            </a:endParaRPr>
          </a:p>
          <a:p>
            <a:pPr marL="0" indent="0">
              <a:buNone/>
            </a:pPr>
            <a:r>
              <a:rPr lang="de-CH" sz="1700" dirty="0" err="1">
                <a:latin typeface="Avenir Book" panose="02000503020000020003" pitchFamily="2" charset="0"/>
              </a:rPr>
              <a:t>Identificata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ufficialmente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nel</a:t>
            </a:r>
            <a:r>
              <a:rPr lang="de-CH" sz="1700" dirty="0">
                <a:latin typeface="Avenir Book" panose="02000503020000020003" pitchFamily="2" charset="0"/>
              </a:rPr>
              <a:t> 2007, la </a:t>
            </a:r>
            <a:r>
              <a:rPr lang="de-CH" sz="1700" dirty="0" err="1">
                <a:latin typeface="Avenir Book" panose="02000503020000020003" pitchFamily="2" charset="0"/>
              </a:rPr>
              <a:t>mummia</a:t>
            </a:r>
            <a:r>
              <a:rPr lang="de-CH" sz="1700" dirty="0">
                <a:latin typeface="Avenir Book" panose="02000503020000020003" pitchFamily="2" charset="0"/>
              </a:rPr>
              <a:t> di Hatshepsut è </a:t>
            </a:r>
            <a:r>
              <a:rPr lang="de-CH" sz="1700" dirty="0" err="1">
                <a:latin typeface="Avenir Book" panose="02000503020000020003" pitchFamily="2" charset="0"/>
              </a:rPr>
              <a:t>stata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confermata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grazie</a:t>
            </a:r>
            <a:r>
              <a:rPr lang="de-CH" sz="1700" dirty="0">
                <a:latin typeface="Avenir Book" panose="02000503020000020003" pitchFamily="2" charset="0"/>
              </a:rPr>
              <a:t> a </a:t>
            </a:r>
            <a:r>
              <a:rPr lang="de-CH" sz="1700" dirty="0" err="1">
                <a:latin typeface="Avenir Book" panose="02000503020000020003" pitchFamily="2" charset="0"/>
              </a:rPr>
              <a:t>un</a:t>
            </a:r>
            <a:r>
              <a:rPr lang="de-CH" sz="1700" dirty="0">
                <a:latin typeface="Avenir Book" panose="02000503020000020003" pitchFamily="2" charset="0"/>
              </a:rPr>
              <a:t>  </a:t>
            </a:r>
            <a:r>
              <a:rPr lang="de-CH" sz="1700" dirty="0" err="1">
                <a:latin typeface="Avenir Book" panose="02000503020000020003" pitchFamily="2" charset="0"/>
              </a:rPr>
              <a:t>vaso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canopo</a:t>
            </a:r>
            <a:r>
              <a:rPr lang="de-CH" sz="1700" dirty="0">
                <a:latin typeface="Avenir Book" panose="02000503020000020003" pitchFamily="2" charset="0"/>
              </a:rPr>
              <a:t>. La </a:t>
            </a:r>
            <a:r>
              <a:rPr lang="de-CH" sz="1700" dirty="0" err="1">
                <a:latin typeface="Avenir Book" panose="02000503020000020003" pitchFamily="2" charset="0"/>
              </a:rPr>
              <a:t>tomba</a:t>
            </a:r>
            <a:r>
              <a:rPr lang="de-CH" sz="1700" dirty="0">
                <a:latin typeface="Avenir Book" panose="02000503020000020003" pitchFamily="2" charset="0"/>
              </a:rPr>
              <a:t> KV60, </a:t>
            </a:r>
            <a:r>
              <a:rPr lang="de-CH" sz="1700" dirty="0" err="1">
                <a:latin typeface="Avenir Book" panose="02000503020000020003" pitchFamily="2" charset="0"/>
              </a:rPr>
              <a:t>situata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nella</a:t>
            </a:r>
            <a:r>
              <a:rPr lang="de-CH" sz="1700" dirty="0">
                <a:latin typeface="Avenir Book" panose="02000503020000020003" pitchFamily="2" charset="0"/>
              </a:rPr>
              <a:t> Valle </a:t>
            </a:r>
            <a:r>
              <a:rPr lang="de-CH" sz="1700" dirty="0" err="1">
                <a:latin typeface="Avenir Book" panose="02000503020000020003" pitchFamily="2" charset="0"/>
              </a:rPr>
              <a:t>dei</a:t>
            </a:r>
            <a:r>
              <a:rPr lang="de-CH" sz="1700" dirty="0">
                <a:latin typeface="Avenir Book" panose="02000503020000020003" pitchFamily="2" charset="0"/>
              </a:rPr>
              <a:t> Re, </a:t>
            </a:r>
            <a:r>
              <a:rPr lang="de-CH" sz="1700" dirty="0" err="1">
                <a:latin typeface="Avenir Book" panose="02000503020000020003" pitchFamily="2" charset="0"/>
              </a:rPr>
              <a:t>conteneva</a:t>
            </a:r>
            <a:r>
              <a:rPr lang="de-CH" sz="1700" dirty="0">
                <a:latin typeface="Avenir Book" panose="02000503020000020003" pitchFamily="2" charset="0"/>
              </a:rPr>
              <a:t> il </a:t>
            </a:r>
            <a:r>
              <a:rPr lang="de-CH" sz="1700" dirty="0" err="1">
                <a:latin typeface="Avenir Book" panose="02000503020000020003" pitchFamily="2" charset="0"/>
              </a:rPr>
              <a:t>corpo</a:t>
            </a:r>
            <a:r>
              <a:rPr lang="de-CH" sz="1700" dirty="0">
                <a:latin typeface="Avenir Book" panose="02000503020000020003" pitchFamily="2" charset="0"/>
              </a:rPr>
              <a:t> di </a:t>
            </a:r>
            <a:r>
              <a:rPr lang="de-CH" sz="1700" dirty="0" err="1">
                <a:latin typeface="Avenir Book" panose="02000503020000020003" pitchFamily="2" charset="0"/>
              </a:rPr>
              <a:t>colei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che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fu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tra</a:t>
            </a:r>
            <a:r>
              <a:rPr lang="de-CH" sz="1700" dirty="0">
                <a:latin typeface="Avenir Book" panose="02000503020000020003" pitchFamily="2" charset="0"/>
              </a:rPr>
              <a:t> le più </a:t>
            </a:r>
            <a:r>
              <a:rPr lang="de-CH" sz="1700" dirty="0" err="1">
                <a:latin typeface="Avenir Book" panose="02000503020000020003" pitchFamily="2" charset="0"/>
              </a:rPr>
              <a:t>grandi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donne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faraone</a:t>
            </a:r>
            <a:r>
              <a:rPr lang="de-CH" sz="1700" dirty="0">
                <a:latin typeface="Avenir Book" panose="02000503020000020003" pitchFamily="2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de-CH" sz="1700" b="1" dirty="0" err="1">
                <a:latin typeface="Avenir Book" panose="02000503020000020003" pitchFamily="2" charset="0"/>
              </a:rPr>
              <a:t>Deposito</a:t>
            </a:r>
            <a:r>
              <a:rPr lang="de-CH" sz="1700" b="1" dirty="0">
                <a:latin typeface="Avenir Book" panose="02000503020000020003" pitchFamily="2" charset="0"/>
              </a:rPr>
              <a:t> </a:t>
            </a:r>
            <a:r>
              <a:rPr lang="de-CH" sz="1700" b="1" dirty="0" err="1">
                <a:latin typeface="Avenir Book" panose="02000503020000020003" pitchFamily="2" charset="0"/>
              </a:rPr>
              <a:t>Cerimoniale</a:t>
            </a:r>
            <a:r>
              <a:rPr lang="de-CH" sz="1700" b="1" dirty="0">
                <a:latin typeface="Avenir Book" panose="02000503020000020003" pitchFamily="2" charset="0"/>
              </a:rPr>
              <a:t> </a:t>
            </a:r>
          </a:p>
          <a:p>
            <a:pPr marL="0" indent="0">
              <a:buNone/>
            </a:pPr>
            <a:r>
              <a:rPr lang="de-CH" sz="1700" dirty="0">
                <a:latin typeface="Avenir Book" panose="02000503020000020003" pitchFamily="2" charset="0"/>
              </a:rPr>
              <a:t>Sotto le </a:t>
            </a:r>
            <a:r>
              <a:rPr lang="de-CH" sz="1700" dirty="0" err="1">
                <a:latin typeface="Avenir Book" panose="02000503020000020003" pitchFamily="2" charset="0"/>
              </a:rPr>
              <a:t>fondamenta</a:t>
            </a:r>
            <a:r>
              <a:rPr lang="de-CH" sz="1700" dirty="0">
                <a:latin typeface="Avenir Book" panose="02000503020000020003" pitchFamily="2" charset="0"/>
              </a:rPr>
              <a:t> del </a:t>
            </a:r>
            <a:r>
              <a:rPr lang="de-CH" sz="1700" dirty="0" err="1">
                <a:latin typeface="Avenir Book" panose="02000503020000020003" pitchFamily="2" charset="0"/>
              </a:rPr>
              <a:t>tempio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sono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stati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rinvenuti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strumenti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cerimoniali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con</a:t>
            </a:r>
            <a:r>
              <a:rPr lang="de-CH" sz="1700" dirty="0">
                <a:latin typeface="Avenir Book" panose="02000503020000020003" pitchFamily="2" charset="0"/>
              </a:rPr>
              <a:t> il </a:t>
            </a:r>
            <a:r>
              <a:rPr lang="de-CH" sz="1700" dirty="0" err="1">
                <a:latin typeface="Avenir Book" panose="02000503020000020003" pitchFamily="2" charset="0"/>
              </a:rPr>
              <a:t>nome</a:t>
            </a:r>
            <a:r>
              <a:rPr lang="de-CH" sz="1700" dirty="0">
                <a:latin typeface="Avenir Book" panose="02000503020000020003" pitchFamily="2" charset="0"/>
              </a:rPr>
              <a:t> </a:t>
            </a:r>
            <a:r>
              <a:rPr lang="de-CH" sz="1700" dirty="0" err="1">
                <a:latin typeface="Avenir Book" panose="02000503020000020003" pitchFamily="2" charset="0"/>
              </a:rPr>
              <a:t>incoronazione</a:t>
            </a:r>
            <a:r>
              <a:rPr lang="de-CH" sz="1700" dirty="0">
                <a:latin typeface="Avenir Book" panose="02000503020000020003" pitchFamily="2" charset="0"/>
              </a:rPr>
              <a:t> di Hatshepsut.</a:t>
            </a:r>
            <a:endParaRPr lang="de-DE" sz="1700" dirty="0">
              <a:latin typeface="Avenir Book" panose="02000503020000020003" pitchFamily="2" charset="0"/>
            </a:endParaRPr>
          </a:p>
        </p:txBody>
      </p:sp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44139D33-764B-7754-051E-2E89C45CF0B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r="13762"/>
          <a:stretch>
            <a:fillRect/>
          </a:stretch>
        </p:blipFill>
        <p:spPr>
          <a:xfrm>
            <a:off x="5737594" y="10"/>
            <a:ext cx="6454406" cy="6399142"/>
          </a:xfrm>
          <a:noFill/>
        </p:spPr>
      </p:pic>
    </p:spTree>
    <p:extLst>
      <p:ext uri="{BB962C8B-B14F-4D97-AF65-F5344CB8AC3E}">
        <p14:creationId xmlns:p14="http://schemas.microsoft.com/office/powerpoint/2010/main" val="1476456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6DD69-9AF3-2F84-7542-77C16A7B0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0218"/>
            <a:ext cx="3827439" cy="1453896"/>
          </a:xfrm>
        </p:spPr>
        <p:txBody>
          <a:bodyPr anchor="t">
            <a:normAutofit/>
          </a:bodyPr>
          <a:lstStyle/>
          <a:p>
            <a:r>
              <a:rPr lang="de-DE" dirty="0" err="1">
                <a:latin typeface="Papyrus" panose="020B0602040200020303" pitchFamily="34" charset="77"/>
              </a:rPr>
              <a:t>curiosità</a:t>
            </a:r>
            <a:endParaRPr lang="de-DE" dirty="0">
              <a:latin typeface="Papyrus" panose="020B0602040200020303" pitchFamily="34" charset="77"/>
            </a:endParaRPr>
          </a:p>
        </p:txBody>
      </p:sp>
      <p:pic>
        <p:nvPicPr>
          <p:cNvPr id="5" name="Bildplatzhalter 4" descr="Ein Bild, das Gebäude, draußen, Geschichte, Ruinen enthält.&#10;&#10;KI-generierte Inhalte können fehlerhaft sein.">
            <a:extLst>
              <a:ext uri="{FF2B5EF4-FFF2-40B4-BE49-F238E27FC236}">
                <a16:creationId xmlns:a16="http://schemas.microsoft.com/office/drawing/2014/main" id="{F2CDBAA0-1AAA-2730-A841-CEB221C721F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6880" r="16090" b="-1"/>
          <a:stretch>
            <a:fillRect/>
          </a:stretch>
        </p:blipFill>
        <p:spPr>
          <a:xfrm>
            <a:off x="20" y="2293494"/>
            <a:ext cx="4176799" cy="4564506"/>
          </a:xfrm>
          <a:noFill/>
        </p:spPr>
      </p:pic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FC0FBE1-B7EA-D35C-92AD-74D7A9B75CA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0787" y="550219"/>
            <a:ext cx="6561138" cy="5787208"/>
          </a:xfrm>
        </p:spPr>
        <p:txBody>
          <a:bodyPr>
            <a:normAutofit/>
          </a:bodyPr>
          <a:lstStyle/>
          <a:p>
            <a:r>
              <a:rPr lang="de-CH" dirty="0" err="1">
                <a:latin typeface="Avenir Book" panose="02000503020000020003" pitchFamily="2" charset="0"/>
              </a:rPr>
              <a:t>Un'analisi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scientifica</a:t>
            </a:r>
            <a:r>
              <a:rPr lang="de-CH" dirty="0">
                <a:latin typeface="Avenir Book" panose="02000503020000020003" pitchFamily="2" charset="0"/>
              </a:rPr>
              <a:t> del 2007 </a:t>
            </a:r>
            <a:r>
              <a:rPr lang="de-CH" dirty="0" err="1">
                <a:latin typeface="Avenir Book" panose="02000503020000020003" pitchFamily="2" charset="0"/>
              </a:rPr>
              <a:t>sulla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presunta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mummia</a:t>
            </a:r>
            <a:r>
              <a:rPr lang="de-CH" dirty="0">
                <a:latin typeface="Avenir Book" panose="02000503020000020003" pitchFamily="2" charset="0"/>
              </a:rPr>
              <a:t> di Hatshepsut (</a:t>
            </a:r>
            <a:r>
              <a:rPr lang="de-CH" dirty="0" err="1">
                <a:latin typeface="Avenir Book" panose="02000503020000020003" pitchFamily="2" charset="0"/>
              </a:rPr>
              <a:t>identificata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tramite</a:t>
            </a:r>
            <a:r>
              <a:rPr lang="de-CH" dirty="0">
                <a:latin typeface="Avenir Book" panose="02000503020000020003" pitchFamily="2" charset="0"/>
              </a:rPr>
              <a:t> TC in </a:t>
            </a:r>
            <a:r>
              <a:rPr lang="de-CH" dirty="0" err="1">
                <a:latin typeface="Avenir Book" panose="02000503020000020003" pitchFamily="2" charset="0"/>
              </a:rPr>
              <a:t>un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dente</a:t>
            </a:r>
            <a:r>
              <a:rPr lang="de-CH" dirty="0">
                <a:latin typeface="Avenir Book" panose="02000503020000020003" pitchFamily="2" charset="0"/>
              </a:rPr>
              <a:t>) ha </a:t>
            </a:r>
            <a:r>
              <a:rPr lang="de-CH" dirty="0" err="1">
                <a:latin typeface="Avenir Book" panose="02000503020000020003" pitchFamily="2" charset="0"/>
              </a:rPr>
              <a:t>descritto</a:t>
            </a:r>
            <a:r>
              <a:rPr lang="de-CH" dirty="0">
                <a:latin typeface="Avenir Book" panose="02000503020000020003" pitchFamily="2" charset="0"/>
              </a:rPr>
              <a:t> la </a:t>
            </a:r>
            <a:r>
              <a:rPr lang="de-CH" dirty="0" err="1">
                <a:latin typeface="Avenir Book" panose="02000503020000020003" pitchFamily="2" charset="0"/>
              </a:rPr>
              <a:t>faraona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come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una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donna</a:t>
            </a:r>
            <a:r>
              <a:rPr lang="de-CH" dirty="0">
                <a:latin typeface="Avenir Book" panose="02000503020000020003" pitchFamily="2" charset="0"/>
              </a:rPr>
              <a:t> di circa 50 </a:t>
            </a:r>
            <a:r>
              <a:rPr lang="de-CH" dirty="0" err="1">
                <a:latin typeface="Avenir Book" panose="02000503020000020003" pitchFamily="2" charset="0"/>
              </a:rPr>
              <a:t>anni</a:t>
            </a:r>
            <a:r>
              <a:rPr lang="de-CH" dirty="0">
                <a:latin typeface="Avenir Book" panose="02000503020000020003" pitchFamily="2" charset="0"/>
              </a:rPr>
              <a:t>, in </a:t>
            </a:r>
            <a:r>
              <a:rPr lang="de-CH" dirty="0" err="1">
                <a:latin typeface="Avenir Book" panose="02000503020000020003" pitchFamily="2" charset="0"/>
              </a:rPr>
              <a:t>sovrappeso</a:t>
            </a:r>
            <a:r>
              <a:rPr lang="de-CH" dirty="0">
                <a:latin typeface="Avenir Book" panose="02000503020000020003" pitchFamily="2" charset="0"/>
              </a:rPr>
              <a:t> (</a:t>
            </a:r>
            <a:r>
              <a:rPr lang="de-CH" dirty="0" err="1">
                <a:latin typeface="Avenir Book" panose="02000503020000020003" pitchFamily="2" charset="0"/>
              </a:rPr>
              <a:t>obesa</a:t>
            </a:r>
            <a:r>
              <a:rPr lang="de-CH" dirty="0">
                <a:latin typeface="Avenir Book" panose="02000503020000020003" pitchFamily="2" charset="0"/>
              </a:rPr>
              <a:t>), </a:t>
            </a:r>
            <a:r>
              <a:rPr lang="de-CH" dirty="0" err="1">
                <a:latin typeface="Avenir Book" panose="02000503020000020003" pitchFamily="2" charset="0"/>
              </a:rPr>
              <a:t>calva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nella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parte</a:t>
            </a:r>
            <a:r>
              <a:rPr lang="de-CH" dirty="0">
                <a:latin typeface="Avenir Book" panose="02000503020000020003" pitchFamily="2" charset="0"/>
              </a:rPr>
              <a:t> anteriore, </a:t>
            </a:r>
            <a:r>
              <a:rPr lang="de-CH" dirty="0" err="1">
                <a:latin typeface="Avenir Book" panose="02000503020000020003" pitchFamily="2" charset="0"/>
              </a:rPr>
              <a:t>con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problemi</a:t>
            </a:r>
            <a:r>
              <a:rPr lang="de-CH" dirty="0">
                <a:latin typeface="Avenir Book" panose="02000503020000020003" pitchFamily="2" charset="0"/>
              </a:rPr>
              <a:t> di </a:t>
            </a:r>
            <a:r>
              <a:rPr lang="de-CH" dirty="0" err="1">
                <a:latin typeface="Avenir Book" panose="02000503020000020003" pitchFamily="2" charset="0"/>
              </a:rPr>
              <a:t>diabete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e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artrite</a:t>
            </a:r>
            <a:r>
              <a:rPr lang="de-CH" dirty="0">
                <a:latin typeface="Avenir Book" panose="02000503020000020003" pitchFamily="2" charset="0"/>
              </a:rPr>
              <a:t>. </a:t>
            </a:r>
            <a:r>
              <a:rPr lang="de-CH" dirty="0" err="1">
                <a:latin typeface="Avenir Book" panose="02000503020000020003" pitchFamily="2" charset="0"/>
              </a:rPr>
              <a:t>Tuttavia</a:t>
            </a:r>
            <a:r>
              <a:rPr lang="de-CH" dirty="0">
                <a:latin typeface="Avenir Book" panose="02000503020000020003" pitchFamily="2" charset="0"/>
              </a:rPr>
              <a:t>, </a:t>
            </a:r>
            <a:r>
              <a:rPr lang="de-CH" dirty="0" err="1">
                <a:latin typeface="Avenir Book" panose="02000503020000020003" pitchFamily="2" charset="0"/>
              </a:rPr>
              <a:t>alcuni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ricercatori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discutono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tali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risultati</a:t>
            </a:r>
            <a:r>
              <a:rPr lang="de-CH" dirty="0">
                <a:latin typeface="Avenir Book" panose="02000503020000020003" pitchFamily="2" charset="0"/>
              </a:rPr>
              <a:t>, </a:t>
            </a:r>
            <a:r>
              <a:rPr lang="de-CH" dirty="0" err="1">
                <a:latin typeface="Avenir Book" panose="02000503020000020003" pitchFamily="2" charset="0"/>
              </a:rPr>
              <a:t>suggerendo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che</a:t>
            </a:r>
            <a:r>
              <a:rPr lang="de-CH" dirty="0">
                <a:latin typeface="Avenir Book" panose="02000503020000020003" pitchFamily="2" charset="0"/>
              </a:rPr>
              <a:t> la </a:t>
            </a:r>
            <a:r>
              <a:rPr lang="de-CH" dirty="0" err="1">
                <a:latin typeface="Avenir Book" panose="02000503020000020003" pitchFamily="2" charset="0"/>
              </a:rPr>
              <a:t>mummia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potesse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appartenere</a:t>
            </a:r>
            <a:r>
              <a:rPr lang="de-CH" dirty="0">
                <a:latin typeface="Avenir Book" panose="02000503020000020003" pitchFamily="2" charset="0"/>
              </a:rPr>
              <a:t> alla sua </a:t>
            </a:r>
            <a:r>
              <a:rPr lang="de-CH" dirty="0" err="1">
                <a:latin typeface="Avenir Book" panose="02000503020000020003" pitchFamily="2" charset="0"/>
              </a:rPr>
              <a:t>nutrice</a:t>
            </a:r>
            <a:r>
              <a:rPr lang="de-CH" dirty="0">
                <a:latin typeface="Avenir Book" panose="02000503020000020003" pitchFamily="2" charset="0"/>
              </a:rPr>
              <a:t>, </a:t>
            </a:r>
            <a:r>
              <a:rPr lang="de-CH" dirty="0" err="1">
                <a:latin typeface="Avenir Book" panose="02000503020000020003" pitchFamily="2" charset="0"/>
              </a:rPr>
              <a:t>e</a:t>
            </a:r>
            <a:r>
              <a:rPr lang="de-CH" dirty="0">
                <a:latin typeface="Avenir Book" panose="02000503020000020003" pitchFamily="2" charset="0"/>
              </a:rPr>
              <a:t> non alla </a:t>
            </a:r>
            <a:r>
              <a:rPr lang="de-CH" dirty="0" err="1">
                <a:latin typeface="Avenir Book" panose="02000503020000020003" pitchFamily="2" charset="0"/>
              </a:rPr>
              <a:t>regina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stessa</a:t>
            </a:r>
            <a:r>
              <a:rPr lang="de-CH" dirty="0">
                <a:latin typeface="Avenir Book" panose="02000503020000020003" pitchFamily="2" charset="0"/>
              </a:rPr>
              <a:t>. Ma Hatshepsut </a:t>
            </a:r>
            <a:r>
              <a:rPr lang="de-CH" dirty="0" err="1">
                <a:latin typeface="Avenir Book" panose="02000503020000020003" pitchFamily="2" charset="0"/>
              </a:rPr>
              <a:t>sulle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statue</a:t>
            </a:r>
            <a:r>
              <a:rPr lang="de-CH" dirty="0">
                <a:latin typeface="Avenir Book" panose="02000503020000020003" pitchFamily="2" charset="0"/>
              </a:rPr>
              <a:t> si </a:t>
            </a:r>
            <a:r>
              <a:rPr lang="de-CH" dirty="0" err="1">
                <a:latin typeface="Avenir Book" panose="02000503020000020003" pitchFamily="2" charset="0"/>
              </a:rPr>
              <a:t>faceva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raffigurare</a:t>
            </a:r>
            <a:r>
              <a:rPr lang="de-CH" dirty="0">
                <a:latin typeface="Avenir Book" panose="02000503020000020003" pitchFamily="2" charset="0"/>
              </a:rPr>
              <a:t> in </a:t>
            </a:r>
            <a:r>
              <a:rPr lang="de-CH" dirty="0" err="1">
                <a:latin typeface="Avenir Book" panose="02000503020000020003" pitchFamily="2" charset="0"/>
              </a:rPr>
              <a:t>buono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stato</a:t>
            </a:r>
            <a:r>
              <a:rPr lang="de-CH" dirty="0">
                <a:latin typeface="Avenir Book" panose="02000503020000020003" pitchFamily="2" charset="0"/>
              </a:rPr>
              <a:t>.</a:t>
            </a:r>
            <a:endParaRPr lang="en-US" dirty="0">
              <a:latin typeface="Avenir Book" panose="02000503020000020003" pitchFamily="2" charset="0"/>
            </a:endParaRPr>
          </a:p>
          <a:p>
            <a:r>
              <a:rPr lang="en-US" dirty="0">
                <a:latin typeface="Avenir Book" panose="02000503020000020003" pitchFamily="2" charset="0"/>
              </a:rPr>
              <a:t> </a:t>
            </a:r>
            <a:r>
              <a:rPr lang="en-US" dirty="0" err="1">
                <a:latin typeface="Avenir Book" panose="02000503020000020003" pitchFamily="2" charset="0"/>
              </a:rPr>
              <a:t>Alcuni</a:t>
            </a:r>
            <a:r>
              <a:rPr lang="en-US" dirty="0">
                <a:latin typeface="Avenir Book" panose="02000503020000020003" pitchFamily="2" charset="0"/>
              </a:rPr>
              <a:t> non </a:t>
            </a:r>
            <a:r>
              <a:rPr lang="en-US" dirty="0" err="1">
                <a:latin typeface="Avenir Book" panose="02000503020000020003" pitchFamily="2" charset="0"/>
              </a:rPr>
              <a:t>sapevano</a:t>
            </a:r>
            <a:r>
              <a:rPr lang="en-US" dirty="0">
                <a:latin typeface="Avenir Book" panose="02000503020000020003" pitchFamily="2" charset="0"/>
              </a:rPr>
              <a:t> </a:t>
            </a:r>
            <a:r>
              <a:rPr lang="en-US" dirty="0" err="1">
                <a:latin typeface="Avenir Book" panose="02000503020000020003" pitchFamily="2" charset="0"/>
              </a:rPr>
              <a:t>che</a:t>
            </a:r>
            <a:r>
              <a:rPr lang="en-US" dirty="0">
                <a:latin typeface="Avenir Book" panose="02000503020000020003" pitchFamily="2" charset="0"/>
              </a:rPr>
              <a:t>   Hatshepsut non era un </a:t>
            </a:r>
            <a:r>
              <a:rPr lang="en-US" dirty="0" err="1">
                <a:latin typeface="Avenir Book" panose="02000503020000020003" pitchFamily="2" charset="0"/>
              </a:rPr>
              <a:t>uomo</a:t>
            </a:r>
            <a:r>
              <a:rPr lang="en-US" dirty="0">
                <a:latin typeface="Avenir Book" panose="02000503020000020003" pitchFamily="2" charset="0"/>
              </a:rPr>
              <a:t> ed era Sposato con un </a:t>
            </a:r>
            <a:r>
              <a:rPr lang="en-US" dirty="0" err="1">
                <a:latin typeface="Avenir Book" panose="02000503020000020003" pitchFamily="2" charset="0"/>
              </a:rPr>
              <a:t>altro</a:t>
            </a:r>
            <a:r>
              <a:rPr lang="en-US" dirty="0">
                <a:latin typeface="Avenir Book" panose="02000503020000020003" pitchFamily="2" charset="0"/>
              </a:rPr>
              <a:t> </a:t>
            </a:r>
            <a:r>
              <a:rPr lang="en-US" dirty="0" err="1">
                <a:latin typeface="Avenir Book" panose="02000503020000020003" pitchFamily="2" charset="0"/>
              </a:rPr>
              <a:t>uomo</a:t>
            </a:r>
            <a:r>
              <a:rPr lang="en-US" dirty="0">
                <a:latin typeface="Avenir Book" panose="02000503020000020003" pitchFamily="2" charset="0"/>
              </a:rPr>
              <a:t> (il </a:t>
            </a:r>
            <a:r>
              <a:rPr lang="en-US" dirty="0" err="1">
                <a:latin typeface="Avenir Book" panose="02000503020000020003" pitchFamily="2" charset="0"/>
              </a:rPr>
              <a:t>suo</a:t>
            </a:r>
            <a:r>
              <a:rPr lang="en-US" dirty="0">
                <a:latin typeface="Avenir Book" panose="02000503020000020003" pitchFamily="2" charset="0"/>
              </a:rPr>
              <a:t> </a:t>
            </a:r>
            <a:r>
              <a:rPr lang="en-US" dirty="0" err="1">
                <a:latin typeface="Avenir Book" panose="02000503020000020003" pitchFamily="2" charset="0"/>
              </a:rPr>
              <a:t>fratellastro</a:t>
            </a:r>
            <a:r>
              <a:rPr lang="en-US" dirty="0">
                <a:latin typeface="Avenir Book" panose="02000503020000020003" pitchFamily="2" charset="0"/>
              </a:rPr>
              <a:t>) ma lo </a:t>
            </a:r>
            <a:r>
              <a:rPr lang="en-US" dirty="0" err="1">
                <a:latin typeface="Avenir Book" panose="02000503020000020003" pitchFamily="2" charset="0"/>
              </a:rPr>
              <a:t>accettavano</a:t>
            </a:r>
            <a:r>
              <a:rPr lang="en-US" dirty="0">
                <a:latin typeface="Avenir Book" panose="02000503020000020003" pitchFamily="2" charset="0"/>
              </a:rPr>
              <a:t>.</a:t>
            </a:r>
          </a:p>
          <a:p>
            <a:endParaRPr lang="en-US" dirty="0">
              <a:latin typeface="Avenir Book" panose="02000503020000020003" pitchFamily="2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8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62C02B-497D-857A-BBFE-6A5F9232F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anchor="t">
            <a:normAutofit/>
          </a:bodyPr>
          <a:lstStyle/>
          <a:p>
            <a:r>
              <a:rPr lang="de-DE" sz="2400" dirty="0">
                <a:latin typeface="Papyrus" panose="020B0602040200020303" pitchFamily="34" charset="77"/>
              </a:rPr>
              <a:t>Libro</a:t>
            </a:r>
            <a:br>
              <a:rPr lang="de-DE" sz="2400" dirty="0"/>
            </a:br>
            <a:br>
              <a:rPr lang="de-DE" sz="2400" dirty="0"/>
            </a:br>
            <a:br>
              <a:rPr lang="de-DE" sz="2400" dirty="0"/>
            </a:br>
            <a:br>
              <a:rPr lang="de-DE" sz="2400" dirty="0"/>
            </a:br>
            <a:endParaRPr lang="de-DE" sz="240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155DEDE-B401-A638-D0D9-A69A6C42D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9" y="2311121"/>
            <a:ext cx="3309608" cy="3993263"/>
          </a:xfrm>
        </p:spPr>
        <p:txBody>
          <a:bodyPr anchor="t">
            <a:normAutofit/>
          </a:bodyPr>
          <a:lstStyle/>
          <a:p>
            <a:r>
              <a:rPr lang="en-US" dirty="0">
                <a:latin typeface="Avenir Book" panose="02000503020000020003" pitchFamily="2" charset="0"/>
              </a:rPr>
              <a:t>A </a:t>
            </a:r>
            <a:r>
              <a:rPr lang="en-US" dirty="0" err="1">
                <a:latin typeface="Avenir Book" panose="02000503020000020003" pitchFamily="2" charset="0"/>
              </a:rPr>
              <a:t>pagina</a:t>
            </a:r>
            <a:r>
              <a:rPr lang="en-US" dirty="0">
                <a:latin typeface="Avenir Book" panose="02000503020000020003" pitchFamily="2" charset="0"/>
              </a:rPr>
              <a:t> 18 </a:t>
            </a:r>
            <a:r>
              <a:rPr lang="en-US" dirty="0" err="1">
                <a:latin typeface="Avenir Book" panose="02000503020000020003" pitchFamily="2" charset="0"/>
              </a:rPr>
              <a:t>c’é</a:t>
            </a:r>
            <a:r>
              <a:rPr lang="en-US" dirty="0">
                <a:latin typeface="Avenir Book" panose="02000503020000020003" pitchFamily="2" charset="0"/>
              </a:rPr>
              <a:t> un </a:t>
            </a:r>
            <a:r>
              <a:rPr lang="en-US" dirty="0" err="1">
                <a:latin typeface="Avenir Book" panose="02000503020000020003" pitchFamily="2" charset="0"/>
              </a:rPr>
              <a:t>riassunto</a:t>
            </a:r>
            <a:r>
              <a:rPr lang="en-US" dirty="0">
                <a:latin typeface="Avenir Book" panose="02000503020000020003" pitchFamily="2" charset="0"/>
              </a:rPr>
              <a:t> della </a:t>
            </a:r>
            <a:r>
              <a:rPr lang="en-US" dirty="0" err="1">
                <a:latin typeface="Avenir Book" panose="02000503020000020003" pitchFamily="2" charset="0"/>
              </a:rPr>
              <a:t>sua</a:t>
            </a:r>
            <a:r>
              <a:rPr lang="en-US" dirty="0">
                <a:latin typeface="Avenir Book" panose="02000503020000020003" pitchFamily="2" charset="0"/>
              </a:rPr>
              <a:t> </a:t>
            </a:r>
            <a:r>
              <a:rPr lang="en-US" dirty="0" err="1">
                <a:latin typeface="Avenir Book" panose="02000503020000020003" pitchFamily="2" charset="0"/>
              </a:rPr>
              <a:t>storia</a:t>
            </a:r>
            <a:r>
              <a:rPr lang="en-US" dirty="0">
                <a:latin typeface="Avenir Book" panose="02000503020000020003" pitchFamily="2" charset="0"/>
              </a:rPr>
              <a:t>, </a:t>
            </a:r>
            <a:r>
              <a:rPr lang="en-US" dirty="0" err="1">
                <a:latin typeface="Avenir Book" panose="02000503020000020003" pitchFamily="2" charset="0"/>
              </a:rPr>
              <a:t>intitolato</a:t>
            </a:r>
            <a:endParaRPr lang="en-US" dirty="0">
              <a:latin typeface="Avenir Book" panose="02000503020000020003" pitchFamily="2" charset="0"/>
            </a:endParaRPr>
          </a:p>
          <a:p>
            <a:r>
              <a:rPr lang="en-US" dirty="0">
                <a:latin typeface="Avenir Book" panose="02000503020000020003" pitchFamily="2" charset="0"/>
              </a:rPr>
              <a:t> “</a:t>
            </a:r>
            <a:r>
              <a:rPr lang="en-US" dirty="0" err="1">
                <a:latin typeface="Avenir Book" panose="02000503020000020003" pitchFamily="2" charset="0"/>
              </a:rPr>
              <a:t>É</a:t>
            </a:r>
            <a:r>
              <a:rPr lang="en-US" dirty="0">
                <a:latin typeface="Avenir Book" panose="02000503020000020003" pitchFamily="2" charset="0"/>
              </a:rPr>
              <a:t> UNA REGINA… O UN RE” </a:t>
            </a:r>
          </a:p>
        </p:txBody>
      </p:sp>
      <p:pic>
        <p:nvPicPr>
          <p:cNvPr id="1032" name="Picture 8" descr="Gli spaventevoli egizi - Terry Deary - Peter Hepplewhite - - Libro - Salani  - Brutte storie | IBS">
            <a:extLst>
              <a:ext uri="{FF2B5EF4-FFF2-40B4-BE49-F238E27FC236}">
                <a16:creationId xmlns:a16="http://schemas.microsoft.com/office/drawing/2014/main" id="{21A6B9F6-0F4C-8EE5-DBDF-A39DAA5024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36735" y="553616"/>
            <a:ext cx="3667260" cy="5752566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92352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9B5CCD-FCE7-8CFB-CF06-1EC93C6F5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80855"/>
            <a:ext cx="11756290" cy="2839464"/>
          </a:xfrm>
        </p:spPr>
        <p:txBody>
          <a:bodyPr/>
          <a:lstStyle/>
          <a:p>
            <a:r>
              <a:rPr lang="de-DE" dirty="0">
                <a:latin typeface="Algerian" panose="04020705040A02060702" pitchFamily="82" charset="77"/>
              </a:rPr>
              <a:t>   </a:t>
            </a:r>
            <a:r>
              <a:rPr lang="de-DE" dirty="0" err="1">
                <a:latin typeface="Algerian" panose="04020705040A02060702" pitchFamily="82" charset="77"/>
              </a:rPr>
              <a:t>Thutmose</a:t>
            </a:r>
            <a:r>
              <a:rPr lang="de-DE" dirty="0">
                <a:latin typeface="Algerian" panose="04020705040A02060702" pitchFamily="82" charset="77"/>
              </a:rPr>
              <a:t> III</a:t>
            </a:r>
            <a:r>
              <a:rPr lang="de-DE" dirty="0"/>
              <a:t>	</a:t>
            </a:r>
            <a:r>
              <a:rPr lang="de-DE" dirty="0">
                <a:latin typeface="Boucherie Block" panose="02000506000000020004" pitchFamily="2" charset="77"/>
              </a:rPr>
              <a:t>        </a:t>
            </a:r>
            <a:r>
              <a:rPr lang="de-DE" dirty="0" err="1">
                <a:latin typeface="Boucherie Block" panose="02000506000000020004" pitchFamily="2" charset="77"/>
              </a:rPr>
              <a:t>babbuino</a:t>
            </a:r>
            <a:r>
              <a:rPr lang="de-DE" dirty="0">
                <a:latin typeface="Boucherie Block" panose="02000506000000020004" pitchFamily="2" charset="77"/>
              </a:rPr>
              <a:t>            </a:t>
            </a:r>
            <a:r>
              <a:rPr lang="de-DE" dirty="0">
                <a:latin typeface="Jokerman" panose="04090605060006020702" pitchFamily="82" charset="77"/>
              </a:rPr>
              <a:t> </a:t>
            </a:r>
            <a:r>
              <a:rPr lang="de-DE" dirty="0" err="1">
                <a:latin typeface="Jokerman" panose="04090605060006020702" pitchFamily="82" charset="77"/>
              </a:rPr>
              <a:t>senenmut</a:t>
            </a:r>
            <a:r>
              <a:rPr lang="de-DE" dirty="0">
                <a:latin typeface="Jokerman" panose="04090605060006020702" pitchFamily="82" charset="77"/>
              </a:rPr>
              <a:t>          </a:t>
            </a:r>
            <a:r>
              <a:rPr lang="de-DE" dirty="0" err="1">
                <a:latin typeface="Modern Love" panose="04090805081005020601" pitchFamily="82" charset="0"/>
              </a:rPr>
              <a:t>hatshepsut</a:t>
            </a:r>
            <a:br>
              <a:rPr lang="de-DE" dirty="0">
                <a:latin typeface="Modern Love" panose="04090805081005020601" pitchFamily="82" charset="0"/>
              </a:rPr>
            </a:br>
            <a:br>
              <a:rPr lang="de-DE" dirty="0">
                <a:latin typeface="Modern Love" panose="04090805081005020601" pitchFamily="82" charset="0"/>
              </a:rPr>
            </a:br>
            <a:br>
              <a:rPr lang="de-DE" dirty="0">
                <a:latin typeface="Modern Love" panose="04090805081005020601" pitchFamily="82" charset="0"/>
              </a:rPr>
            </a:br>
            <a:r>
              <a:rPr lang="de-DE" dirty="0">
                <a:latin typeface="Modern Love" panose="04090805081005020601" pitchFamily="82" charset="0"/>
              </a:rPr>
              <a:t>	</a:t>
            </a:r>
            <a:r>
              <a:rPr lang="de-DE" sz="4800" dirty="0">
                <a:latin typeface="Avenir Book" panose="02000503020000020003" pitchFamily="2" charset="0"/>
              </a:rPr>
              <a:t>il </a:t>
            </a:r>
            <a:r>
              <a:rPr lang="de-DE" sz="4800" dirty="0" err="1">
                <a:latin typeface="Avenir Book" panose="02000503020000020003" pitchFamily="2" charset="0"/>
              </a:rPr>
              <a:t>video</a:t>
            </a:r>
            <a:r>
              <a:rPr lang="de-DE" sz="4800" dirty="0">
                <a:latin typeface="Avenir Book" panose="02000503020000020003" pitchFamily="2" charset="0"/>
              </a:rPr>
              <a:t> </a:t>
            </a:r>
            <a:r>
              <a:rPr lang="de-DE" sz="4800" dirty="0" err="1">
                <a:latin typeface="Avenir Book" panose="02000503020000020003" pitchFamily="2" charset="0"/>
              </a:rPr>
              <a:t>lo</a:t>
            </a:r>
            <a:r>
              <a:rPr lang="de-DE" sz="4800" dirty="0">
                <a:latin typeface="Avenir Book" panose="02000503020000020003" pitchFamily="2" charset="0"/>
              </a:rPr>
              <a:t> </a:t>
            </a:r>
            <a:r>
              <a:rPr lang="de-DE" sz="4800" dirty="0" err="1">
                <a:latin typeface="Avenir Book" panose="02000503020000020003" pitchFamily="2" charset="0"/>
              </a:rPr>
              <a:t>abbiamo</a:t>
            </a:r>
            <a:r>
              <a:rPr lang="de-DE" sz="4800" dirty="0">
                <a:latin typeface="Avenir Book" panose="02000503020000020003" pitchFamily="2" charset="0"/>
              </a:rPr>
              <a:t> </a:t>
            </a:r>
            <a:r>
              <a:rPr lang="de-DE" sz="4800" dirty="0" err="1">
                <a:latin typeface="Avenir Book" panose="02000503020000020003" pitchFamily="2" charset="0"/>
              </a:rPr>
              <a:t>fatto</a:t>
            </a:r>
            <a:r>
              <a:rPr lang="de-DE" sz="4800" dirty="0">
                <a:latin typeface="Avenir Book" panose="02000503020000020003" pitchFamily="2" charset="0"/>
              </a:rPr>
              <a:t> </a:t>
            </a:r>
            <a:r>
              <a:rPr lang="de-DE" sz="4800" dirty="0" err="1">
                <a:latin typeface="Avenir Book" panose="02000503020000020003" pitchFamily="2" charset="0"/>
              </a:rPr>
              <a:t>noi</a:t>
            </a:r>
            <a:endParaRPr lang="de-DE" sz="4800" dirty="0">
              <a:latin typeface="Avenir Book" panose="02000503020000020003" pitchFamily="2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C8A3F9-585D-8613-C8E2-94262083581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727454" cy="702030"/>
          </a:xfrm>
        </p:spPr>
        <p:txBody>
          <a:bodyPr>
            <a:normAutofit fontScale="92500"/>
          </a:bodyPr>
          <a:lstStyle/>
          <a:p>
            <a:r>
              <a:rPr lang="de-DE" sz="4000" dirty="0">
                <a:latin typeface="Papyrus" panose="020B0602040200020303" pitchFamily="34" charset="77"/>
              </a:rPr>
              <a:t>VIDEO</a:t>
            </a:r>
            <a:r>
              <a:rPr lang="de-DE" sz="2400" dirty="0">
                <a:latin typeface="Papyrus" panose="020B0602040200020303" pitchFamily="34" charset="77"/>
              </a:rPr>
              <a:t>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40495A6-CFA9-6A1E-3100-E379FCBB3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10" y="702031"/>
            <a:ext cx="1974981" cy="2278825"/>
          </a:xfrm>
          <a:prstGeom prst="ellipse">
            <a:avLst/>
          </a:prstGeom>
          <a:ln w="190500" cap="rnd">
            <a:solidFill>
              <a:schemeClr val="bg2">
                <a:lumMod val="2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63A404A-72D4-BC4D-4CD0-08E112616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1047" y="1037681"/>
            <a:ext cx="2014374" cy="1888476"/>
          </a:xfrm>
          <a:prstGeom prst="ellipse">
            <a:avLst/>
          </a:prstGeom>
          <a:ln w="190500" cap="rnd">
            <a:solidFill>
              <a:schemeClr val="bg2">
                <a:lumMod val="2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5D2DA21-600A-FBBE-E0B6-EBC01A6FE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2360" y="748248"/>
            <a:ext cx="1713916" cy="2123210"/>
          </a:xfrm>
          <a:prstGeom prst="ellipse">
            <a:avLst/>
          </a:prstGeom>
          <a:ln w="190500" cap="rnd">
            <a:solidFill>
              <a:schemeClr val="bg2">
                <a:lumMod val="2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23BDBA3-E4D4-30BB-AB71-61782ED13F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0153" y="603173"/>
            <a:ext cx="2077118" cy="2268285"/>
          </a:xfrm>
          <a:prstGeom prst="ellipse">
            <a:avLst/>
          </a:prstGeom>
          <a:ln w="190500" cap="rnd">
            <a:solidFill>
              <a:schemeClr val="bg2">
                <a:lumMod val="2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0454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48F58F-271B-7E4D-3E3E-622CB50C8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29768"/>
            <a:ext cx="10890374" cy="1627632"/>
          </a:xfrm>
        </p:spPr>
        <p:txBody>
          <a:bodyPr anchor="t">
            <a:normAutofit fontScale="90000"/>
          </a:bodyPr>
          <a:lstStyle/>
          <a:p>
            <a:r>
              <a:rPr lang="de-DE" sz="5600" b="1" dirty="0" err="1">
                <a:latin typeface="Papyrus" panose="020B0602040200020303" pitchFamily="34" charset="77"/>
              </a:rPr>
              <a:t>Attivia</a:t>
            </a:r>
            <a:r>
              <a:rPr lang="de-DE" sz="5600" b="1" dirty="0">
                <a:latin typeface="Papyrus" panose="020B0602040200020303" pitchFamily="34" charset="77"/>
              </a:rPr>
              <a:t> </a:t>
            </a:r>
            <a:br>
              <a:rPr lang="de-DE" sz="5600" dirty="0">
                <a:latin typeface="Papyrus" panose="020B0602040200020303" pitchFamily="34" charset="77"/>
              </a:rPr>
            </a:br>
            <a:r>
              <a:rPr lang="de-DE" sz="5600" dirty="0" err="1">
                <a:latin typeface="Papyrus" panose="020B0602040200020303" pitchFamily="34" charset="77"/>
              </a:rPr>
              <a:t>Diventa</a:t>
            </a:r>
            <a:r>
              <a:rPr lang="de-DE" sz="5600" dirty="0">
                <a:latin typeface="Papyrus" panose="020B0602040200020303" pitchFamily="34" charset="77"/>
              </a:rPr>
              <a:t> il </a:t>
            </a:r>
            <a:r>
              <a:rPr lang="de-DE" sz="5600" dirty="0" err="1">
                <a:latin typeface="Papyrus" panose="020B0602040200020303" pitchFamily="34" charset="77"/>
              </a:rPr>
              <a:t>popolo</a:t>
            </a:r>
            <a:r>
              <a:rPr lang="de-DE" sz="5600" dirty="0">
                <a:latin typeface="Papyrus" panose="020B0602040200020303" pitchFamily="34" charset="77"/>
              </a:rPr>
              <a:t> del </a:t>
            </a:r>
            <a:r>
              <a:rPr lang="de-DE" sz="5600" dirty="0" err="1">
                <a:latin typeface="Papyrus" panose="020B0602040200020303" pitchFamily="34" charset="77"/>
              </a:rPr>
              <a:t>egitto</a:t>
            </a:r>
            <a:br>
              <a:rPr lang="de-DE" sz="5600" dirty="0">
                <a:latin typeface="Papyrus" panose="020B0602040200020303" pitchFamily="34" charset="77"/>
              </a:rPr>
            </a:br>
            <a:br>
              <a:rPr lang="de-DE" sz="5600" dirty="0">
                <a:latin typeface="Papyrus" panose="020B0602040200020303" pitchFamily="34" charset="77"/>
              </a:rPr>
            </a:br>
            <a:br>
              <a:rPr lang="de-DE" sz="5600" dirty="0"/>
            </a:br>
            <a:br>
              <a:rPr lang="de-DE" sz="5600" dirty="0"/>
            </a:br>
            <a:r>
              <a:rPr lang="de-DE" sz="5600" dirty="0"/>
              <a:t> 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60CD9FA-003A-4898-395D-AFC8B1245CB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1855694"/>
            <a:ext cx="11511220" cy="4243354"/>
          </a:xfrm>
        </p:spPr>
        <p:txBody>
          <a:bodyPr>
            <a:normAutofit/>
          </a:bodyPr>
          <a:lstStyle/>
          <a:p>
            <a:r>
              <a:rPr lang="de-DE" sz="2000" dirty="0" err="1">
                <a:latin typeface="Avenir Book" panose="02000503020000020003" pitchFamily="2" charset="0"/>
              </a:rPr>
              <a:t>Guardate</a:t>
            </a:r>
            <a:r>
              <a:rPr lang="de-DE" sz="2000" dirty="0">
                <a:latin typeface="Avenir Book" panose="02000503020000020003" pitchFamily="2" charset="0"/>
              </a:rPr>
              <a:t> il </a:t>
            </a:r>
            <a:r>
              <a:rPr lang="de-DE" sz="2000" dirty="0" err="1">
                <a:latin typeface="Avenir Book" panose="02000503020000020003" pitchFamily="2" charset="0"/>
              </a:rPr>
              <a:t>vostro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problema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e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provate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con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piccole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scenette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e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dialoghi</a:t>
            </a:r>
            <a:r>
              <a:rPr lang="de-DE" sz="2000" dirty="0">
                <a:latin typeface="Avenir Book" panose="02000503020000020003" pitchFamily="2" charset="0"/>
              </a:rPr>
              <a:t> a </a:t>
            </a:r>
            <a:r>
              <a:rPr lang="de-DE" sz="2000" dirty="0" err="1">
                <a:latin typeface="Avenir Book" panose="02000503020000020003" pitchFamily="2" charset="0"/>
              </a:rPr>
              <a:t>risolvere</a:t>
            </a:r>
            <a:r>
              <a:rPr lang="de-DE" sz="2000" dirty="0">
                <a:latin typeface="Avenir Book" panose="02000503020000020003" pitchFamily="2" charset="0"/>
              </a:rPr>
              <a:t> il </a:t>
            </a:r>
            <a:r>
              <a:rPr lang="de-DE" sz="2000" dirty="0" err="1">
                <a:latin typeface="Avenir Book" panose="02000503020000020003" pitchFamily="2" charset="0"/>
              </a:rPr>
              <a:t>problema</a:t>
            </a:r>
            <a:endParaRPr lang="de-DE" sz="2000" dirty="0">
              <a:latin typeface="Avenir Book" panose="02000503020000020003" pitchFamily="2" charset="0"/>
            </a:endParaRPr>
          </a:p>
          <a:p>
            <a:r>
              <a:rPr lang="de-DE" sz="2000" dirty="0">
                <a:latin typeface="Avenir Book" panose="02000503020000020003" pitchFamily="2" charset="0"/>
              </a:rPr>
              <a:t>Sul </a:t>
            </a:r>
            <a:r>
              <a:rPr lang="de-DE" sz="2000" dirty="0" err="1">
                <a:latin typeface="Avenir Book" panose="02000503020000020003" pitchFamily="2" charset="0"/>
              </a:rPr>
              <a:t>cartellino</a:t>
            </a:r>
            <a:r>
              <a:rPr lang="de-DE" sz="2000" dirty="0">
                <a:latin typeface="Avenir Book" panose="02000503020000020003" pitchFamily="2" charset="0"/>
              </a:rPr>
              <a:t> ci </a:t>
            </a:r>
            <a:r>
              <a:rPr lang="de-DE" sz="2000" dirty="0" err="1">
                <a:latin typeface="Avenir Book" panose="02000503020000020003" pitchFamily="2" charset="0"/>
              </a:rPr>
              <a:t>sarà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scritto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che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personaggi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devono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esserci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nella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senetta</a:t>
            </a:r>
            <a:r>
              <a:rPr lang="de-DE" sz="2000" dirty="0">
                <a:latin typeface="Avenir Book" panose="02000503020000020003" pitchFamily="2" charset="0"/>
              </a:rPr>
              <a:t> </a:t>
            </a:r>
            <a:r>
              <a:rPr lang="de-DE" sz="2000" dirty="0" err="1">
                <a:latin typeface="Avenir Book" panose="02000503020000020003" pitchFamily="2" charset="0"/>
              </a:rPr>
              <a:t>e</a:t>
            </a:r>
            <a:r>
              <a:rPr lang="de-DE" sz="2000" dirty="0">
                <a:latin typeface="Avenir Book" panose="02000503020000020003" pitchFamily="2" charset="0"/>
              </a:rPr>
              <a:t> li </a:t>
            </a:r>
            <a:r>
              <a:rPr lang="de-DE" sz="2000" dirty="0" err="1">
                <a:latin typeface="Avenir Book" panose="02000503020000020003" pitchFamily="2" charset="0"/>
              </a:rPr>
              <a:t>metterete</a:t>
            </a:r>
            <a:r>
              <a:rPr lang="de-DE" sz="2000" dirty="0">
                <a:latin typeface="Avenir Book" panose="02000503020000020003" pitchFamily="2" charset="0"/>
              </a:rPr>
              <a:t> in scena</a:t>
            </a:r>
          </a:p>
          <a:p>
            <a:pPr marL="0" indent="0" algn="ctr">
              <a:buNone/>
            </a:pPr>
            <a:r>
              <a:rPr lang="de-DE" b="1" dirty="0">
                <a:latin typeface="Papyrus" panose="020B0602040200020303" pitchFamily="34" charset="77"/>
              </a:rPr>
              <a:t>GRUPPI</a:t>
            </a:r>
          </a:p>
          <a:p>
            <a:pPr marL="0" indent="0">
              <a:buNone/>
            </a:pPr>
            <a:r>
              <a:rPr lang="de-DE" dirty="0">
                <a:latin typeface="Avenir Book" panose="02000503020000020003" pitchFamily="2" charset="0"/>
              </a:rPr>
              <a:t>Martina– </a:t>
            </a:r>
            <a:r>
              <a:rPr lang="de-DE" dirty="0" err="1">
                <a:latin typeface="Avenir Book" panose="02000503020000020003" pitchFamily="2" charset="0"/>
              </a:rPr>
              <a:t>liam.m</a:t>
            </a:r>
            <a:r>
              <a:rPr lang="de-DE" dirty="0">
                <a:latin typeface="Avenir Book" panose="02000503020000020003" pitchFamily="2" charset="0"/>
              </a:rPr>
              <a:t>– </a:t>
            </a:r>
            <a:r>
              <a:rPr lang="de-DE" dirty="0" err="1">
                <a:latin typeface="Avenir Book" panose="02000503020000020003" pitchFamily="2" charset="0"/>
              </a:rPr>
              <a:t>davide</a:t>
            </a:r>
            <a:r>
              <a:rPr lang="de-DE" dirty="0">
                <a:latin typeface="Avenir Book" panose="02000503020000020003" pitchFamily="2" charset="0"/>
              </a:rPr>
              <a:t> - Christian</a:t>
            </a:r>
          </a:p>
          <a:p>
            <a:pPr marL="0" indent="0">
              <a:buNone/>
            </a:pPr>
            <a:r>
              <a:rPr lang="de-DE" dirty="0">
                <a:latin typeface="Avenir Book" panose="02000503020000020003" pitchFamily="2" charset="0"/>
              </a:rPr>
              <a:t>Nicole – </a:t>
            </a:r>
            <a:r>
              <a:rPr lang="de-DE" dirty="0" err="1">
                <a:latin typeface="Avenir Book" panose="02000503020000020003" pitchFamily="2" charset="0"/>
              </a:rPr>
              <a:t>luca</a:t>
            </a:r>
            <a:r>
              <a:rPr lang="de-DE" dirty="0">
                <a:latin typeface="Avenir Book" panose="02000503020000020003" pitchFamily="2" charset="0"/>
              </a:rPr>
              <a:t>– </a:t>
            </a:r>
            <a:r>
              <a:rPr lang="de-DE" dirty="0" err="1">
                <a:latin typeface="Avenir Book" panose="02000503020000020003" pitchFamily="2" charset="0"/>
              </a:rPr>
              <a:t>paride</a:t>
            </a:r>
            <a:r>
              <a:rPr lang="de-DE" dirty="0">
                <a:latin typeface="Avenir Book" panose="02000503020000020003" pitchFamily="2" charset="0"/>
              </a:rPr>
              <a:t> - Natalia</a:t>
            </a:r>
          </a:p>
          <a:p>
            <a:pPr marL="0" indent="0">
              <a:buNone/>
            </a:pPr>
            <a:r>
              <a:rPr lang="de-DE" dirty="0">
                <a:latin typeface="Avenir Book" panose="02000503020000020003" pitchFamily="2" charset="0"/>
              </a:rPr>
              <a:t>Gabriel–Mathis–</a:t>
            </a:r>
            <a:r>
              <a:rPr lang="de-DE" dirty="0" err="1">
                <a:latin typeface="Avenir Book" panose="02000503020000020003" pitchFamily="2" charset="0"/>
              </a:rPr>
              <a:t>aurora</a:t>
            </a:r>
            <a:endParaRPr lang="de-DE" dirty="0">
              <a:latin typeface="Avenir Book" panose="02000503020000020003" pitchFamily="2" charset="0"/>
            </a:endParaRPr>
          </a:p>
          <a:p>
            <a:pPr marL="0" indent="0">
              <a:buNone/>
            </a:pPr>
            <a:r>
              <a:rPr lang="de-DE" dirty="0" err="1">
                <a:latin typeface="Avenir Book" panose="02000503020000020003" pitchFamily="2" charset="0"/>
              </a:rPr>
              <a:t>Gui</a:t>
            </a:r>
            <a:r>
              <a:rPr lang="de-DE" dirty="0">
                <a:latin typeface="Avenir Book" panose="02000503020000020003" pitchFamily="2" charset="0"/>
              </a:rPr>
              <a:t>– </a:t>
            </a:r>
            <a:r>
              <a:rPr lang="de-DE" dirty="0" err="1">
                <a:latin typeface="Avenir Book" panose="02000503020000020003" pitchFamily="2" charset="0"/>
              </a:rPr>
              <a:t>luigi</a:t>
            </a:r>
            <a:r>
              <a:rPr lang="de-DE" dirty="0">
                <a:latin typeface="Avenir Book" panose="02000503020000020003" pitchFamily="2" charset="0"/>
              </a:rPr>
              <a:t>– </a:t>
            </a:r>
            <a:r>
              <a:rPr lang="de-DE" dirty="0" err="1">
                <a:latin typeface="Avenir Book" panose="02000503020000020003" pitchFamily="2" charset="0"/>
              </a:rPr>
              <a:t>valentino</a:t>
            </a:r>
            <a:r>
              <a:rPr lang="de-DE" dirty="0">
                <a:latin typeface="Avenir Book" panose="02000503020000020003" pitchFamily="2" charset="0"/>
              </a:rPr>
              <a:t> - Jonny</a:t>
            </a:r>
          </a:p>
          <a:p>
            <a:pPr marL="0" indent="0">
              <a:buNone/>
            </a:pPr>
            <a:r>
              <a:rPr lang="de-DE" dirty="0" err="1">
                <a:latin typeface="Avenir Book" panose="02000503020000020003" pitchFamily="2" charset="0"/>
              </a:rPr>
              <a:t>Liam.j</a:t>
            </a:r>
            <a:r>
              <a:rPr lang="de-DE" dirty="0">
                <a:latin typeface="Avenir Book" panose="02000503020000020003" pitchFamily="2" charset="0"/>
              </a:rPr>
              <a:t>– </a:t>
            </a:r>
            <a:r>
              <a:rPr lang="de-DE" dirty="0" err="1">
                <a:latin typeface="Avenir Book" panose="02000503020000020003" pitchFamily="2" charset="0"/>
              </a:rPr>
              <a:t>nazli</a:t>
            </a:r>
            <a:r>
              <a:rPr lang="de-DE" dirty="0">
                <a:latin typeface="Avenir Book" panose="02000503020000020003" pitchFamily="2" charset="0"/>
              </a:rPr>
              <a:t>– </a:t>
            </a:r>
            <a:r>
              <a:rPr lang="de-DE" dirty="0" err="1">
                <a:latin typeface="Avenir Book" panose="02000503020000020003" pitchFamily="2" charset="0"/>
              </a:rPr>
              <a:t>sebastian</a:t>
            </a:r>
            <a:r>
              <a:rPr lang="de-DE" dirty="0">
                <a:latin typeface="Avenir Book" panose="02000503020000020003" pitchFamily="2" charset="0"/>
              </a:rPr>
              <a:t> - Althea</a:t>
            </a:r>
          </a:p>
          <a:p>
            <a:pPr marL="0" indent="0">
              <a:buNone/>
            </a:pPr>
            <a:endParaRPr lang="de-DE" dirty="0">
              <a:latin typeface="Avenir Book" panose="02000503020000020003" pitchFamily="2" charset="0"/>
            </a:endParaRPr>
          </a:p>
          <a:p>
            <a:pPr marL="0" indent="0">
              <a:buNone/>
            </a:pPr>
            <a:endParaRPr lang="de-DE" b="1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911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DEB6C7-C54C-9967-7BCC-5F605E0FC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4873752"/>
            <a:ext cx="11074908" cy="1490472"/>
          </a:xfrm>
        </p:spPr>
        <p:txBody>
          <a:bodyPr anchor="t">
            <a:normAutofit/>
          </a:bodyPr>
          <a:lstStyle/>
          <a:p>
            <a:pPr algn="ctr"/>
            <a:r>
              <a:rPr lang="de-DE" dirty="0" err="1">
                <a:latin typeface="Modern Love" pitchFamily="82" charset="0"/>
              </a:rPr>
              <a:t>grazie</a:t>
            </a:r>
            <a:r>
              <a:rPr lang="de-DE" dirty="0">
                <a:latin typeface="Modern Love" pitchFamily="82" charset="0"/>
              </a:rPr>
              <a:t> per </a:t>
            </a:r>
            <a:r>
              <a:rPr lang="de-DE" dirty="0" err="1">
                <a:latin typeface="Modern Love" pitchFamily="82" charset="0"/>
              </a:rPr>
              <a:t>l‘attenzione</a:t>
            </a:r>
            <a:endParaRPr lang="de-DE" dirty="0">
              <a:latin typeface="Modern Love" pitchFamily="82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645ACBA-6432-4998-B311-D08874ED4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71900" y="344678"/>
            <a:ext cx="3911600" cy="391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Grafik 5" descr="Daumen hoch Huhn">
            <a:extLst>
              <a:ext uri="{FF2B5EF4-FFF2-40B4-BE49-F238E27FC236}">
                <a16:creationId xmlns:a16="http://schemas.microsoft.com/office/drawing/2014/main" id="{BAFD4728-D69A-7A87-7748-122BF9DCF0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8412" y="3917189"/>
            <a:ext cx="3309469" cy="3309469"/>
          </a:xfrm>
          <a:prstGeom prst="rect">
            <a:avLst/>
          </a:prstGeom>
        </p:spPr>
      </p:pic>
      <p:pic>
        <p:nvPicPr>
          <p:cNvPr id="10" name="Grafik 9" descr="Gut Gemacht Huhn">
            <a:extLst>
              <a:ext uri="{FF2B5EF4-FFF2-40B4-BE49-F238E27FC236}">
                <a16:creationId xmlns:a16="http://schemas.microsoft.com/office/drawing/2014/main" id="{D27C15AB-6930-E7EA-F9FE-B57EE273F1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611" y="4256278"/>
            <a:ext cx="2891152" cy="28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478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1AEAD6-7F7B-A32F-7E30-1A009B44D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5176" y="448056"/>
            <a:ext cx="6766560" cy="932688"/>
          </a:xfrm>
        </p:spPr>
        <p:txBody>
          <a:bodyPr anchor="b">
            <a:normAutofit/>
          </a:bodyPr>
          <a:lstStyle/>
          <a:p>
            <a:r>
              <a:rPr lang="de-DE" dirty="0" err="1">
                <a:latin typeface="Papyrus" panose="020B0602040200020303" pitchFamily="34" charset="77"/>
              </a:rPr>
              <a:t>indice</a:t>
            </a:r>
            <a:endParaRPr lang="de-DE" dirty="0">
              <a:latin typeface="Papyrus" panose="020B0602040200020303" pitchFamily="34" charset="77"/>
            </a:endParaRPr>
          </a:p>
        </p:txBody>
      </p:sp>
      <p:graphicFrame>
        <p:nvGraphicFramePr>
          <p:cNvPr id="6" name="Inhaltsplatzhalter 3">
            <a:extLst>
              <a:ext uri="{FF2B5EF4-FFF2-40B4-BE49-F238E27FC236}">
                <a16:creationId xmlns:a16="http://schemas.microsoft.com/office/drawing/2014/main" id="{8135A9AD-8E3D-C510-A765-251131A9AF29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709752973"/>
              </p:ext>
            </p:extLst>
          </p:nvPr>
        </p:nvGraphicFramePr>
        <p:xfrm>
          <a:off x="4820076" y="1380744"/>
          <a:ext cx="6766560" cy="4983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92B8CC6D-A7BE-5257-1F4B-CE0C4ACB81D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25692" r="256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15516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A29235-8E32-A609-0D9D-ABEB8624F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320040"/>
            <a:ext cx="6995668" cy="932688"/>
          </a:xfrm>
        </p:spPr>
        <p:txBody>
          <a:bodyPr anchor="b">
            <a:normAutofit/>
          </a:bodyPr>
          <a:lstStyle/>
          <a:p>
            <a:r>
              <a:rPr lang="de-DE" dirty="0" err="1">
                <a:latin typeface="Papyrus" panose="020B0602040200020303" pitchFamily="34" charset="77"/>
              </a:rPr>
              <a:t>identickit</a:t>
            </a:r>
            <a:endParaRPr lang="de-DE" dirty="0">
              <a:latin typeface="Papyrus" panose="020B0602040200020303" pitchFamily="34" charset="77"/>
            </a:endParaRP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988D358-6381-4DBD-1BFD-F5285416013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380744"/>
            <a:ext cx="6858000" cy="4983480"/>
          </a:xfrm>
        </p:spPr>
        <p:txBody>
          <a:bodyPr>
            <a:normAutofit/>
          </a:bodyPr>
          <a:lstStyle/>
          <a:p>
            <a:r>
              <a:rPr lang="de-DE" dirty="0">
                <a:latin typeface="Avenir Book" panose="02000503020000020003" pitchFamily="2" charset="0"/>
              </a:rPr>
              <a:t>Nome: Hatshepsut, </a:t>
            </a:r>
            <a:r>
              <a:rPr lang="de-DE" dirty="0" err="1">
                <a:latin typeface="Avenir Book" panose="02000503020000020003" pitchFamily="2" charset="0"/>
              </a:rPr>
              <a:t>significa</a:t>
            </a:r>
            <a:r>
              <a:rPr lang="de-DE" dirty="0">
                <a:latin typeface="Avenir Book" panose="02000503020000020003" pitchFamily="2" charset="0"/>
              </a:rPr>
              <a:t> “la più </a:t>
            </a:r>
            <a:r>
              <a:rPr lang="de-DE" dirty="0" err="1">
                <a:latin typeface="Avenir Book" panose="02000503020000020003" pitchFamily="2" charset="0"/>
              </a:rPr>
              <a:t>nobile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tra</a:t>
            </a:r>
            <a:r>
              <a:rPr lang="de-DE" dirty="0">
                <a:latin typeface="Avenir Book" panose="02000503020000020003" pitchFamily="2" charset="0"/>
              </a:rPr>
              <a:t> le </a:t>
            </a:r>
            <a:r>
              <a:rPr lang="de-DE" dirty="0" err="1">
                <a:latin typeface="Avenir Book" panose="02000503020000020003" pitchFamily="2" charset="0"/>
              </a:rPr>
              <a:t>nobildonne</a:t>
            </a:r>
            <a:r>
              <a:rPr lang="de-DE" dirty="0">
                <a:latin typeface="Avenir Book" panose="02000503020000020003" pitchFamily="2" charset="0"/>
              </a:rPr>
              <a:t>“</a:t>
            </a:r>
          </a:p>
          <a:p>
            <a:r>
              <a:rPr lang="de-DE" dirty="0" err="1">
                <a:latin typeface="Avenir Book" panose="02000503020000020003" pitchFamily="2" charset="0"/>
              </a:rPr>
              <a:t>Nata</a:t>
            </a:r>
            <a:r>
              <a:rPr lang="de-DE" dirty="0">
                <a:latin typeface="Avenir Book" panose="02000503020000020003" pitchFamily="2" charset="0"/>
              </a:rPr>
              <a:t>: </a:t>
            </a:r>
            <a:r>
              <a:rPr lang="de-DE" dirty="0" err="1">
                <a:latin typeface="Avenir Book" panose="02000503020000020003" pitchFamily="2" charset="0"/>
              </a:rPr>
              <a:t>intorno</a:t>
            </a:r>
            <a:r>
              <a:rPr lang="de-DE" dirty="0">
                <a:latin typeface="Avenir Book" panose="02000503020000020003" pitchFamily="2" charset="0"/>
              </a:rPr>
              <a:t> al 1508-1507 </a:t>
            </a:r>
            <a:r>
              <a:rPr lang="de-DE" dirty="0" err="1">
                <a:latin typeface="Avenir Book" panose="02000503020000020003" pitchFamily="2" charset="0"/>
              </a:rPr>
              <a:t>a.C</a:t>
            </a:r>
            <a:endParaRPr lang="de-DE" dirty="0">
              <a:latin typeface="Avenir Book" panose="02000503020000020003" pitchFamily="2" charset="0"/>
            </a:endParaRPr>
          </a:p>
          <a:p>
            <a:r>
              <a:rPr lang="de-DE" dirty="0" err="1">
                <a:latin typeface="Avenir Book" panose="02000503020000020003" pitchFamily="2" charset="0"/>
              </a:rPr>
              <a:t>Luogo</a:t>
            </a:r>
            <a:r>
              <a:rPr lang="de-DE" dirty="0">
                <a:latin typeface="Avenir Book" panose="02000503020000020003" pitchFamily="2" charset="0"/>
              </a:rPr>
              <a:t> di </a:t>
            </a:r>
            <a:r>
              <a:rPr lang="de-DE" dirty="0" err="1">
                <a:latin typeface="Avenir Book" panose="02000503020000020003" pitchFamily="2" charset="0"/>
              </a:rPr>
              <a:t>nascita</a:t>
            </a:r>
            <a:r>
              <a:rPr lang="de-DE" dirty="0">
                <a:latin typeface="Avenir Book" panose="02000503020000020003" pitchFamily="2" charset="0"/>
              </a:rPr>
              <a:t>: </a:t>
            </a:r>
            <a:r>
              <a:rPr lang="de-DE" dirty="0" err="1">
                <a:latin typeface="Avenir Book" panose="02000503020000020003" pitchFamily="2" charset="0"/>
              </a:rPr>
              <a:t>Tebe</a:t>
            </a:r>
            <a:r>
              <a:rPr lang="de-DE" dirty="0">
                <a:latin typeface="Avenir Book" panose="02000503020000020003" pitchFamily="2" charset="0"/>
              </a:rPr>
              <a:t>, Egitto</a:t>
            </a:r>
          </a:p>
          <a:p>
            <a:r>
              <a:rPr lang="de-DE" dirty="0">
                <a:latin typeface="Avenir Book" panose="02000503020000020003" pitchFamily="2" charset="0"/>
              </a:rPr>
              <a:t>Morte: </a:t>
            </a:r>
            <a:r>
              <a:rPr lang="de-DE" dirty="0" err="1">
                <a:latin typeface="Avenir Book" panose="02000503020000020003" pitchFamily="2" charset="0"/>
              </a:rPr>
              <a:t>intorno</a:t>
            </a:r>
            <a:r>
              <a:rPr lang="de-DE" dirty="0">
                <a:latin typeface="Avenir Book" panose="02000503020000020003" pitchFamily="2" charset="0"/>
              </a:rPr>
              <a:t> al 1458 </a:t>
            </a:r>
            <a:r>
              <a:rPr lang="de-DE" dirty="0" err="1">
                <a:latin typeface="Avenir Book" panose="02000503020000020003" pitchFamily="2" charset="0"/>
              </a:rPr>
              <a:t>a.C</a:t>
            </a:r>
            <a:r>
              <a:rPr lang="de-DE" dirty="0">
                <a:latin typeface="Avenir Book" panose="02000503020000020003" pitchFamily="2" charset="0"/>
              </a:rPr>
              <a:t> a 53 </a:t>
            </a:r>
            <a:r>
              <a:rPr lang="de-DE" dirty="0" err="1">
                <a:latin typeface="Avenir Book" panose="02000503020000020003" pitchFamily="2" charset="0"/>
              </a:rPr>
              <a:t>anni</a:t>
            </a:r>
            <a:endParaRPr lang="de-DE" dirty="0">
              <a:latin typeface="Avenir Book" panose="02000503020000020003" pitchFamily="2" charset="0"/>
            </a:endParaRPr>
          </a:p>
          <a:p>
            <a:r>
              <a:rPr lang="de-DE" dirty="0" err="1">
                <a:latin typeface="Avenir Book" panose="02000503020000020003" pitchFamily="2" charset="0"/>
              </a:rPr>
              <a:t>Ruolo</a:t>
            </a:r>
            <a:r>
              <a:rPr lang="de-DE" dirty="0">
                <a:latin typeface="Avenir Book" panose="02000503020000020003" pitchFamily="2" charset="0"/>
              </a:rPr>
              <a:t>: </a:t>
            </a:r>
            <a:r>
              <a:rPr lang="de-DE" dirty="0" err="1">
                <a:latin typeface="Avenir Book" panose="02000503020000020003" pitchFamily="2" charset="0"/>
              </a:rPr>
              <a:t>faraone</a:t>
            </a:r>
            <a:endParaRPr lang="de-DE" dirty="0">
              <a:latin typeface="Avenir Book" panose="02000503020000020003" pitchFamily="2" charset="0"/>
            </a:endParaRPr>
          </a:p>
          <a:p>
            <a:r>
              <a:rPr lang="de-DE" dirty="0" err="1">
                <a:latin typeface="Avenir Book" panose="02000503020000020003" pitchFamily="2" charset="0"/>
              </a:rPr>
              <a:t>Immagine</a:t>
            </a:r>
            <a:r>
              <a:rPr lang="de-DE" dirty="0">
                <a:latin typeface="Avenir Book" panose="02000503020000020003" pitchFamily="2" charset="0"/>
              </a:rPr>
              <a:t>: </a:t>
            </a:r>
            <a:r>
              <a:rPr lang="de-DE" dirty="0" err="1">
                <a:latin typeface="Avenir Book" panose="02000503020000020003" pitchFamily="2" charset="0"/>
              </a:rPr>
              <a:t>spesso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raffigurata</a:t>
            </a:r>
            <a:r>
              <a:rPr lang="de-CH" dirty="0">
                <a:latin typeface="Avenir Book" panose="02000503020000020003" pitchFamily="2" charset="0"/>
              </a:rPr>
              <a:t> in </a:t>
            </a:r>
            <a:r>
              <a:rPr lang="de-CH" dirty="0" err="1">
                <a:latin typeface="Avenir Book" panose="02000503020000020003" pitchFamily="2" charset="0"/>
              </a:rPr>
              <a:t>ambiti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maschili</a:t>
            </a:r>
            <a:r>
              <a:rPr lang="de-CH" dirty="0">
                <a:latin typeface="Avenir Book" panose="02000503020000020003" pitchFamily="2" charset="0"/>
              </a:rPr>
              <a:t> </a:t>
            </a:r>
          </a:p>
          <a:p>
            <a:r>
              <a:rPr lang="de-DE" dirty="0" err="1">
                <a:latin typeface="Avenir Book" panose="02000503020000020003" pitchFamily="2" charset="0"/>
              </a:rPr>
              <a:t>fisico</a:t>
            </a:r>
            <a:r>
              <a:rPr lang="de-DE" dirty="0">
                <a:latin typeface="Avenir Book" panose="02000503020000020003" pitchFamily="2" charset="0"/>
              </a:rPr>
              <a:t>: </a:t>
            </a:r>
            <a:r>
              <a:rPr lang="de-DE" dirty="0" err="1">
                <a:latin typeface="Avenir Book" panose="02000503020000020003" pitchFamily="2" charset="0"/>
              </a:rPr>
              <a:t>all‘imite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dell‘obesità</a:t>
            </a:r>
            <a:endParaRPr lang="de-DE" dirty="0">
              <a:latin typeface="Avenir Book" panose="02000503020000020003" pitchFamily="2" charset="0"/>
            </a:endParaRPr>
          </a:p>
          <a:p>
            <a:endParaRPr lang="de-DE" dirty="0"/>
          </a:p>
          <a:p>
            <a:endParaRPr lang="de-DE" dirty="0"/>
          </a:p>
        </p:txBody>
      </p:sp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75762D4D-B056-26C8-9395-F3AC6A000AE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r="1" b="8225"/>
          <a:stretch>
            <a:fillRect/>
          </a:stretch>
        </p:blipFill>
        <p:spPr>
          <a:xfrm>
            <a:off x="8046768" y="10"/>
            <a:ext cx="4145232" cy="6399142"/>
          </a:xfrm>
          <a:noFill/>
        </p:spPr>
      </p:pic>
    </p:spTree>
    <p:extLst>
      <p:ext uri="{BB962C8B-B14F-4D97-AF65-F5344CB8AC3E}">
        <p14:creationId xmlns:p14="http://schemas.microsoft.com/office/powerpoint/2010/main" val="413259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ebe">
            <a:extLst>
              <a:ext uri="{FF2B5EF4-FFF2-40B4-BE49-F238E27FC236}">
                <a16:creationId xmlns:a16="http://schemas.microsoft.com/office/drawing/2014/main" id="{DE066DEC-9107-19CD-FC50-59964BBF6D6F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434" y="0"/>
            <a:ext cx="4599132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244522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020803-6C5A-5F02-5120-21A8A7434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1006" y="998230"/>
            <a:ext cx="3951469" cy="1947672"/>
          </a:xfrm>
        </p:spPr>
        <p:txBody>
          <a:bodyPr anchor="b">
            <a:normAutofit/>
          </a:bodyPr>
          <a:lstStyle/>
          <a:p>
            <a:r>
              <a:rPr lang="it-IT" noProof="1">
                <a:latin typeface="Papyrus" panose="020B0602040200020303" pitchFamily="34" charset="77"/>
              </a:rPr>
              <a:t>La sua storia</a:t>
            </a:r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1DFF780B-C516-0FCF-2272-DC2F34A237E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24667" r="6668" b="2"/>
          <a:stretch>
            <a:fillRect/>
          </a:stretch>
        </p:blipFill>
        <p:spPr>
          <a:xfrm>
            <a:off x="20" y="10"/>
            <a:ext cx="7002444" cy="6399142"/>
          </a:xfrm>
          <a:noFill/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713CCC-6B11-3ED9-A893-81BEB6A384E7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VSVAR" val="TitledTextBox"/>
                    <p202:designTag name="ARCH:1:CLS" val="InformationBlock"/>
                  </p202:designTagLst>
                </p202:designPr>
              </p:ext>
            </p:extLst>
          </p:nvPr>
        </p:nvSpPr>
        <p:spPr>
          <a:xfrm>
            <a:off x="7691007" y="3099815"/>
            <a:ext cx="3951469" cy="3084599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2500"/>
              </a:spcBef>
              <a:buNone/>
            </a:pPr>
            <a:r>
              <a:rPr lang="de-CH" sz="1300" b="1" dirty="0" err="1">
                <a:latin typeface="Avenir Book" panose="02000503020000020003" pitchFamily="2" charset="0"/>
              </a:rPr>
              <a:t>Regnò</a:t>
            </a:r>
            <a:r>
              <a:rPr lang="de-CH" sz="1300" b="1" dirty="0">
                <a:latin typeface="Avenir Book" panose="02000503020000020003" pitchFamily="2" charset="0"/>
              </a:rPr>
              <a:t> circa </a:t>
            </a:r>
            <a:r>
              <a:rPr lang="de-CH" sz="1300" b="1" dirty="0" err="1">
                <a:latin typeface="Avenir Book" panose="02000503020000020003" pitchFamily="2" charset="0"/>
              </a:rPr>
              <a:t>nel</a:t>
            </a:r>
            <a:r>
              <a:rPr lang="de-CH" sz="1300" b="1" dirty="0">
                <a:latin typeface="Avenir Book" panose="02000503020000020003" pitchFamily="2" charset="0"/>
              </a:rPr>
              <a:t> 1473-1458 a.C. </a:t>
            </a:r>
          </a:p>
          <a:p>
            <a:pPr marL="0" lvl="1" indent="0">
              <a:lnSpc>
                <a:spcPct val="110000"/>
              </a:lnSpc>
              <a:buNone/>
            </a:pPr>
            <a:r>
              <a:rPr lang="de-CH" sz="1300" dirty="0" err="1">
                <a:latin typeface="Avenir Book" panose="02000503020000020003" pitchFamily="2" charset="0"/>
              </a:rPr>
              <a:t>fu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una</a:t>
            </a:r>
            <a:r>
              <a:rPr lang="de-CH" sz="1300" dirty="0">
                <a:latin typeface="Avenir Book" panose="02000503020000020003" pitchFamily="2" charset="0"/>
              </a:rPr>
              <a:t> delle poche </a:t>
            </a:r>
            <a:r>
              <a:rPr lang="de-CH" sz="1300" dirty="0" err="1">
                <a:latin typeface="Avenir Book" panose="02000503020000020003" pitchFamily="2" charset="0"/>
              </a:rPr>
              <a:t>donne</a:t>
            </a:r>
            <a:r>
              <a:rPr lang="de-CH" sz="1300" dirty="0">
                <a:latin typeface="Avenir Book" panose="02000503020000020003" pitchFamily="2" charset="0"/>
              </a:rPr>
              <a:t> a </a:t>
            </a:r>
            <a:r>
              <a:rPr lang="de-CH" sz="1300" dirty="0" err="1">
                <a:latin typeface="Avenir Book" panose="02000503020000020003" pitchFamily="2" charset="0"/>
              </a:rPr>
              <a:t>governare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l'antico</a:t>
            </a:r>
            <a:r>
              <a:rPr lang="de-CH" sz="1300" dirty="0">
                <a:latin typeface="Avenir Book" panose="02000503020000020003" pitchFamily="2" charset="0"/>
              </a:rPr>
              <a:t> Egitto </a:t>
            </a:r>
            <a:r>
              <a:rPr lang="de-CH" sz="1300" dirty="0" err="1">
                <a:latin typeface="Avenir Book" panose="02000503020000020003" pitchFamily="2" charset="0"/>
              </a:rPr>
              <a:t>come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faraone</a:t>
            </a:r>
            <a:r>
              <a:rPr lang="de-CH" sz="1300" dirty="0">
                <a:latin typeface="Avenir Book" panose="02000503020000020003" pitchFamily="2" charset="0"/>
              </a:rPr>
              <a:t> a pieno </a:t>
            </a:r>
            <a:r>
              <a:rPr lang="de-CH" sz="1300" dirty="0" err="1">
                <a:latin typeface="Avenir Book" panose="02000503020000020003" pitchFamily="2" charset="0"/>
              </a:rPr>
              <a:t>titolo</a:t>
            </a:r>
            <a:r>
              <a:rPr lang="de-CH" sz="1300" dirty="0">
                <a:latin typeface="Avenir Book" panose="02000503020000020003" pitchFamily="2" charset="0"/>
              </a:rPr>
              <a:t>, </a:t>
            </a:r>
            <a:r>
              <a:rPr lang="de-CH" sz="1300" dirty="0" err="1">
                <a:latin typeface="Avenir Book" panose="02000503020000020003" pitchFamily="2" charset="0"/>
              </a:rPr>
              <a:t>segnando</a:t>
            </a:r>
            <a:r>
              <a:rPr lang="de-CH" sz="1300" dirty="0">
                <a:latin typeface="Avenir Book" panose="02000503020000020003" pitchFamily="2" charset="0"/>
              </a:rPr>
              <a:t> la XVIII </a:t>
            </a:r>
            <a:r>
              <a:rPr lang="de-CH" sz="1300" dirty="0" err="1">
                <a:latin typeface="Avenir Book" panose="02000503020000020003" pitchFamily="2" charset="0"/>
              </a:rPr>
              <a:t>dinastia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con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un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regno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prospero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e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pacifico</a:t>
            </a:r>
            <a:endParaRPr lang="de-CH" sz="1300" dirty="0">
              <a:latin typeface="Avenir Book" panose="02000503020000020003" pitchFamily="2" charset="0"/>
            </a:endParaRPr>
          </a:p>
          <a:p>
            <a:pPr marL="0" indent="0">
              <a:lnSpc>
                <a:spcPct val="110000"/>
              </a:lnSpc>
              <a:spcBef>
                <a:spcPts val="2500"/>
              </a:spcBef>
              <a:buNone/>
            </a:pPr>
            <a:r>
              <a:rPr lang="de-CH" sz="1300" b="1" dirty="0" err="1">
                <a:latin typeface="Avenir Book" panose="02000503020000020003" pitchFamily="2" charset="0"/>
              </a:rPr>
              <a:t>Immagine</a:t>
            </a:r>
            <a:r>
              <a:rPr lang="de-CH" sz="1300" b="1" dirty="0">
                <a:latin typeface="Avenir Book" panose="02000503020000020003" pitchFamily="2" charset="0"/>
              </a:rPr>
              <a:t> </a:t>
            </a:r>
            <a:r>
              <a:rPr lang="de-CH" sz="1300" b="1" dirty="0" err="1">
                <a:latin typeface="Avenir Book" panose="02000503020000020003" pitchFamily="2" charset="0"/>
              </a:rPr>
              <a:t>maschile</a:t>
            </a:r>
            <a:endParaRPr lang="de-CH" sz="1300" b="1" dirty="0">
              <a:latin typeface="Avenir Book" panose="02000503020000020003" pitchFamily="2" charset="0"/>
            </a:endParaRPr>
          </a:p>
          <a:p>
            <a:pPr marL="0" lvl="1" indent="0">
              <a:lnSpc>
                <a:spcPct val="110000"/>
              </a:lnSpc>
              <a:buNone/>
            </a:pPr>
            <a:r>
              <a:rPr lang="de-CH" sz="1300" dirty="0">
                <a:latin typeface="Avenir Book" panose="02000503020000020003" pitchFamily="2" charset="0"/>
              </a:rPr>
              <a:t>Per </a:t>
            </a:r>
            <a:r>
              <a:rPr lang="de-CH" sz="1300" dirty="0" err="1">
                <a:latin typeface="Avenir Book" panose="02000503020000020003" pitchFamily="2" charset="0"/>
              </a:rPr>
              <a:t>adeguarsi</a:t>
            </a:r>
            <a:r>
              <a:rPr lang="de-CH" sz="1300" dirty="0">
                <a:latin typeface="Avenir Book" panose="02000503020000020003" pitchFamily="2" charset="0"/>
              </a:rPr>
              <a:t> alla </a:t>
            </a:r>
            <a:r>
              <a:rPr lang="de-CH" sz="1300" dirty="0" err="1">
                <a:latin typeface="Avenir Book" panose="02000503020000020003" pitchFamily="2" charset="0"/>
              </a:rPr>
              <a:t>tradizione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che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voleva</a:t>
            </a:r>
            <a:r>
              <a:rPr lang="de-CH" sz="1300" dirty="0">
                <a:latin typeface="Avenir Book" panose="02000503020000020003" pitchFamily="2" charset="0"/>
              </a:rPr>
              <a:t> il </a:t>
            </a:r>
            <a:r>
              <a:rPr lang="de-CH" sz="1300" dirty="0" err="1">
                <a:latin typeface="Avenir Book" panose="02000503020000020003" pitchFamily="2" charset="0"/>
              </a:rPr>
              <a:t>faraone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maschio</a:t>
            </a:r>
            <a:r>
              <a:rPr lang="de-CH" sz="1300" dirty="0">
                <a:latin typeface="Avenir Book" panose="02000503020000020003" pitchFamily="2" charset="0"/>
              </a:rPr>
              <a:t>, si </a:t>
            </a:r>
            <a:r>
              <a:rPr lang="de-CH" sz="1300" dirty="0" err="1">
                <a:latin typeface="Avenir Book" panose="02000503020000020003" pitchFamily="2" charset="0"/>
              </a:rPr>
              <a:t>fece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raffigurare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con</a:t>
            </a:r>
            <a:r>
              <a:rPr lang="de-CH" sz="1300" dirty="0">
                <a:latin typeface="Avenir Book" panose="02000503020000020003" pitchFamily="2" charset="0"/>
              </a:rPr>
              <a:t> il </a:t>
            </a:r>
            <a:r>
              <a:rPr lang="de-CH" sz="1300" dirty="0" err="1">
                <a:latin typeface="Avenir Book" panose="02000503020000020003" pitchFamily="2" charset="0"/>
              </a:rPr>
              <a:t>gonnellino</a:t>
            </a:r>
            <a:r>
              <a:rPr lang="de-CH" sz="1300" dirty="0">
                <a:latin typeface="Avenir Book" panose="02000503020000020003" pitchFamily="2" charset="0"/>
              </a:rPr>
              <a:t> reale, il </a:t>
            </a:r>
            <a:r>
              <a:rPr lang="de-CH" sz="1300" dirty="0" err="1">
                <a:latin typeface="Avenir Book" panose="02000503020000020003" pitchFamily="2" charset="0"/>
              </a:rPr>
              <a:t>copricapo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nemes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e</a:t>
            </a:r>
            <a:r>
              <a:rPr lang="de-CH" sz="1300" dirty="0">
                <a:latin typeface="Avenir Book" panose="02000503020000020003" pitchFamily="2" charset="0"/>
              </a:rPr>
              <a:t> la </a:t>
            </a:r>
            <a:r>
              <a:rPr lang="de-CH" sz="1300" dirty="0" err="1">
                <a:latin typeface="Avenir Book" panose="02000503020000020003" pitchFamily="2" charset="0"/>
              </a:rPr>
              <a:t>barba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posticcia</a:t>
            </a:r>
            <a:r>
              <a:rPr lang="de-CH" sz="1300" dirty="0">
                <a:latin typeface="Avenir Book" panose="02000503020000020003" pitchFamily="2" charset="0"/>
              </a:rPr>
              <a:t>, </a:t>
            </a:r>
            <a:r>
              <a:rPr lang="de-CH" sz="1300" dirty="0" err="1">
                <a:latin typeface="Avenir Book" panose="02000503020000020003" pitchFamily="2" charset="0"/>
              </a:rPr>
              <a:t>assumendo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titoli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maschili</a:t>
            </a:r>
            <a:r>
              <a:rPr lang="de-CH" sz="1300" dirty="0">
                <a:latin typeface="Avenir Book" panose="02000503020000020003" pitchFamily="2" charset="0"/>
              </a:rPr>
              <a:t>.  Ma </a:t>
            </a:r>
            <a:r>
              <a:rPr lang="de-CH" sz="1300" dirty="0" err="1">
                <a:latin typeface="Avenir Book" panose="02000503020000020003" pitchFamily="2" charset="0"/>
              </a:rPr>
              <a:t>tutto</a:t>
            </a:r>
            <a:r>
              <a:rPr lang="de-CH" sz="1300" dirty="0">
                <a:latin typeface="Avenir Book" panose="02000503020000020003" pitchFamily="2" charset="0"/>
              </a:rPr>
              <a:t> il </a:t>
            </a:r>
            <a:r>
              <a:rPr lang="de-CH" sz="1300" dirty="0" err="1">
                <a:latin typeface="Avenir Book" panose="02000503020000020003" pitchFamily="2" charset="0"/>
              </a:rPr>
              <a:t>popolo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sapeva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che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era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una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donna,e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lo</a:t>
            </a:r>
            <a:r>
              <a:rPr lang="de-CH" sz="1300" dirty="0">
                <a:latin typeface="Avenir Book" panose="02000503020000020003" pitchFamily="2" charset="0"/>
              </a:rPr>
              <a:t> </a:t>
            </a:r>
            <a:r>
              <a:rPr lang="de-CH" sz="1300" dirty="0" err="1">
                <a:latin typeface="Avenir Book" panose="02000503020000020003" pitchFamily="2" charset="0"/>
              </a:rPr>
              <a:t>accetavano</a:t>
            </a:r>
            <a:endParaRPr lang="de-CH" sz="13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88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7419A2-C896-857D-798E-B506681F6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1143000"/>
          </a:xfrm>
        </p:spPr>
        <p:txBody>
          <a:bodyPr anchor="b">
            <a:normAutofit/>
          </a:bodyPr>
          <a:lstStyle/>
          <a:p>
            <a:r>
              <a:rPr lang="de-DE" dirty="0" err="1">
                <a:latin typeface="Papyrus" panose="020B0602040200020303" pitchFamily="34" charset="77"/>
              </a:rPr>
              <a:t>Storia</a:t>
            </a:r>
            <a:r>
              <a:rPr lang="de-DE" dirty="0">
                <a:latin typeface="Papyrus" panose="020B0602040200020303" pitchFamily="34" charset="77"/>
              </a:rPr>
              <a:t> </a:t>
            </a:r>
            <a:r>
              <a:rPr lang="de-DE" dirty="0" err="1">
                <a:latin typeface="Papyrus" panose="020B0602040200020303" pitchFamily="34" charset="77"/>
              </a:rPr>
              <a:t>famigliare</a:t>
            </a:r>
            <a:endParaRPr lang="de-DE" dirty="0">
              <a:latin typeface="Papyrus" panose="020B0602040200020303" pitchFamily="34" charset="77"/>
            </a:endParaRP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85D5C13B-63FE-2372-F30B-3E69090CBD0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1137"/>
          <a:stretch>
            <a:fillRect/>
          </a:stretch>
        </p:blipFill>
        <p:spPr>
          <a:xfrm>
            <a:off x="20" y="10"/>
            <a:ext cx="4844032" cy="6399142"/>
          </a:xfrm>
          <a:noFill/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ACA7B02-DFB3-21F6-2F5D-6D4190BCA6E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0408" y="1828800"/>
            <a:ext cx="6035040" cy="4489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>
                <a:latin typeface="Avenir Book" panose="02000503020000020003" pitchFamily="2" charset="0"/>
              </a:rPr>
              <a:t>Thutmose</a:t>
            </a:r>
            <a:r>
              <a:rPr lang="de-DE" dirty="0">
                <a:latin typeface="Avenir Book" panose="02000503020000020003" pitchFamily="2" charset="0"/>
              </a:rPr>
              <a:t> I e la </a:t>
            </a:r>
            <a:r>
              <a:rPr lang="de-DE" dirty="0" err="1">
                <a:latin typeface="Avenir Book" panose="02000503020000020003" pitchFamily="2" charset="0"/>
              </a:rPr>
              <a:t>regina</a:t>
            </a:r>
            <a:r>
              <a:rPr lang="de-DE" dirty="0">
                <a:latin typeface="Avenir Book" panose="02000503020000020003" pitchFamily="2" charset="0"/>
              </a:rPr>
              <a:t> Ahmose </a:t>
            </a:r>
            <a:r>
              <a:rPr lang="de-DE" dirty="0" err="1">
                <a:latin typeface="Avenir Book" panose="02000503020000020003" pitchFamily="2" charset="0"/>
              </a:rPr>
              <a:t>ebbero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una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figlia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che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chiamarono</a:t>
            </a:r>
            <a:r>
              <a:rPr lang="de-DE" dirty="0">
                <a:latin typeface="Avenir Book" panose="02000503020000020003" pitchFamily="2" charset="0"/>
              </a:rPr>
              <a:t> Hatshepsut. Il </a:t>
            </a:r>
            <a:r>
              <a:rPr lang="de-DE" dirty="0" err="1">
                <a:latin typeface="Avenir Book" panose="02000503020000020003" pitchFamily="2" charset="0"/>
              </a:rPr>
              <a:t>padre</a:t>
            </a:r>
            <a:r>
              <a:rPr lang="de-DE" dirty="0">
                <a:latin typeface="Avenir Book" panose="02000503020000020003" pitchFamily="2" charset="0"/>
              </a:rPr>
              <a:t> ebbe </a:t>
            </a:r>
            <a:r>
              <a:rPr lang="de-DE" dirty="0" err="1">
                <a:latin typeface="Avenir Book" panose="02000503020000020003" pitchFamily="2" charset="0"/>
              </a:rPr>
              <a:t>altri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figli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con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donne</a:t>
            </a:r>
            <a:r>
              <a:rPr lang="de-DE" dirty="0">
                <a:latin typeface="Avenir Book" panose="02000503020000020003" pitchFamily="2" charset="0"/>
              </a:rPr>
              <a:t> diverse, uno di </a:t>
            </a:r>
            <a:r>
              <a:rPr lang="de-DE" dirty="0" err="1">
                <a:latin typeface="Avenir Book" panose="02000503020000020003" pitchFamily="2" charset="0"/>
              </a:rPr>
              <a:t>questi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era</a:t>
            </a:r>
            <a:r>
              <a:rPr lang="de-DE" dirty="0">
                <a:latin typeface="Avenir Book" panose="02000503020000020003" pitchFamily="2" charset="0"/>
              </a:rPr>
              <a:t> Thutmose II, </a:t>
            </a:r>
            <a:r>
              <a:rPr lang="de-DE" dirty="0" err="1">
                <a:latin typeface="Avenir Book" panose="02000503020000020003" pitchFamily="2" charset="0"/>
              </a:rPr>
              <a:t>che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sposò</a:t>
            </a:r>
            <a:r>
              <a:rPr lang="de-DE" dirty="0">
                <a:latin typeface="Avenir Book" panose="02000503020000020003" pitchFamily="2" charset="0"/>
              </a:rPr>
              <a:t> la sua </a:t>
            </a:r>
            <a:r>
              <a:rPr lang="de-DE" dirty="0" err="1">
                <a:latin typeface="Avenir Book" panose="02000503020000020003" pitchFamily="2" charset="0"/>
              </a:rPr>
              <a:t>sorellastra</a:t>
            </a:r>
            <a:r>
              <a:rPr lang="de-DE" dirty="0">
                <a:latin typeface="Avenir Book" panose="02000503020000020003" pitchFamily="2" charset="0"/>
              </a:rPr>
              <a:t> Hatshepsut. </a:t>
            </a:r>
            <a:r>
              <a:rPr lang="de-DE" dirty="0" err="1">
                <a:latin typeface="Avenir Book" panose="02000503020000020003" pitchFamily="2" charset="0"/>
              </a:rPr>
              <a:t>Ebbero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una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flglia</a:t>
            </a:r>
            <a:r>
              <a:rPr lang="de-DE" dirty="0">
                <a:latin typeface="Avenir Book" panose="02000503020000020003" pitchFamily="2" charset="0"/>
              </a:rPr>
              <a:t> di </a:t>
            </a:r>
            <a:r>
              <a:rPr lang="de-DE" dirty="0" err="1">
                <a:latin typeface="Avenir Book" panose="02000503020000020003" pitchFamily="2" charset="0"/>
              </a:rPr>
              <a:t>nome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Neferura</a:t>
            </a:r>
            <a:r>
              <a:rPr lang="de-DE" dirty="0">
                <a:latin typeface="Avenir Book" panose="02000503020000020003" pitchFamily="2" charset="0"/>
              </a:rPr>
              <a:t>. </a:t>
            </a:r>
            <a:r>
              <a:rPr lang="de-DE" dirty="0" err="1">
                <a:latin typeface="Avenir Book" panose="02000503020000020003" pitchFamily="2" charset="0"/>
              </a:rPr>
              <a:t>Thutmose</a:t>
            </a:r>
            <a:r>
              <a:rPr lang="de-DE" dirty="0">
                <a:latin typeface="Avenir Book" panose="02000503020000020003" pitchFamily="2" charset="0"/>
              </a:rPr>
              <a:t> II ha </a:t>
            </a:r>
            <a:r>
              <a:rPr lang="de-DE" dirty="0" err="1">
                <a:latin typeface="Avenir Book" panose="02000503020000020003" pitchFamily="2" charset="0"/>
              </a:rPr>
              <a:t>avuto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comunque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altri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figli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con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donne</a:t>
            </a:r>
            <a:r>
              <a:rPr lang="de-DE" dirty="0">
                <a:latin typeface="Avenir Book" panose="02000503020000020003" pitchFamily="2" charset="0"/>
              </a:rPr>
              <a:t> diverse uno di </a:t>
            </a:r>
            <a:r>
              <a:rPr lang="de-DE" dirty="0" err="1">
                <a:latin typeface="Avenir Book" panose="02000503020000020003" pitchFamily="2" charset="0"/>
              </a:rPr>
              <a:t>questi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fu</a:t>
            </a:r>
            <a:r>
              <a:rPr lang="de-DE" dirty="0">
                <a:latin typeface="Avenir Book" panose="02000503020000020003" pitchFamily="2" charset="0"/>
              </a:rPr>
              <a:t> Thutmose III</a:t>
            </a:r>
          </a:p>
        </p:txBody>
      </p:sp>
    </p:spTree>
    <p:extLst>
      <p:ext uri="{BB962C8B-B14F-4D97-AF65-F5344CB8AC3E}">
        <p14:creationId xmlns:p14="http://schemas.microsoft.com/office/powerpoint/2010/main" val="3865822721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C9D28F-1B05-3063-A0F3-74A27A7A3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1006" y="998230"/>
            <a:ext cx="3951469" cy="1947672"/>
          </a:xfrm>
        </p:spPr>
        <p:txBody>
          <a:bodyPr anchor="b">
            <a:normAutofit/>
          </a:bodyPr>
          <a:lstStyle/>
          <a:p>
            <a:r>
              <a:rPr lang="de-DE" dirty="0">
                <a:latin typeface="Papyrus" panose="020B0602040200020303" pitchFamily="34" charset="77"/>
              </a:rPr>
              <a:t> la sua </a:t>
            </a:r>
            <a:r>
              <a:rPr lang="de-DE" dirty="0" err="1">
                <a:latin typeface="Papyrus" panose="020B0602040200020303" pitchFamily="34" charset="77"/>
              </a:rPr>
              <a:t>morte</a:t>
            </a:r>
            <a:endParaRPr lang="de-DE" dirty="0">
              <a:latin typeface="Papyrus" panose="020B0602040200020303" pitchFamily="34" charset="77"/>
            </a:endParaRPr>
          </a:p>
        </p:txBody>
      </p:sp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E18C7218-755A-4529-0456-882F6C7B60D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r="2116" b="1"/>
          <a:stretch>
            <a:fillRect/>
          </a:stretch>
        </p:blipFill>
        <p:spPr>
          <a:xfrm>
            <a:off x="20" y="10"/>
            <a:ext cx="7002444" cy="6399142"/>
          </a:xfrm>
          <a:noFill/>
        </p:spPr>
      </p:pic>
      <p:sp>
        <p:nvSpPr>
          <p:cNvPr id="18" name="Inhaltsplatzhalter 3">
            <a:extLst>
              <a:ext uri="{FF2B5EF4-FFF2-40B4-BE49-F238E27FC236}">
                <a16:creationId xmlns:a16="http://schemas.microsoft.com/office/drawing/2014/main" id="{2FC47D4B-09DD-877D-27F3-17A90506F20E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VSVAR" val="TitledTextBox"/>
                    <p202:designTag name="ARCH:1:CLS" val="InformationBlock"/>
                  </p202:designTagLst>
                </p202:designPr>
              </p:ext>
            </p:extLst>
          </p:nvPr>
        </p:nvSpPr>
        <p:spPr>
          <a:xfrm>
            <a:off x="7691007" y="3099815"/>
            <a:ext cx="3951469" cy="3084599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de-CH" sz="1400" b="1" dirty="0" err="1">
                <a:latin typeface="Avenir Book" panose="02000503020000020003" pitchFamily="2" charset="0"/>
              </a:rPr>
              <a:t>Morì</a:t>
            </a:r>
            <a:r>
              <a:rPr lang="de-CH" sz="1400" b="1" dirty="0">
                <a:latin typeface="Avenir Book" panose="02000503020000020003" pitchFamily="2" charset="0"/>
              </a:rPr>
              <a:t> il 16 </a:t>
            </a:r>
            <a:r>
              <a:rPr lang="de-CH" sz="1400" b="1" dirty="0" err="1">
                <a:latin typeface="Avenir Book" panose="02000503020000020003" pitchFamily="2" charset="0"/>
              </a:rPr>
              <a:t>gennaio</a:t>
            </a:r>
            <a:r>
              <a:rPr lang="de-CH" sz="1400" b="1" dirty="0">
                <a:latin typeface="Avenir Book" panose="02000503020000020003" pitchFamily="2" charset="0"/>
              </a:rPr>
              <a:t> 1458 a.C.</a:t>
            </a: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all'età</a:t>
            </a:r>
            <a:r>
              <a:rPr lang="de-CH" sz="1400" dirty="0">
                <a:latin typeface="Avenir Book" panose="02000503020000020003" pitchFamily="2" charset="0"/>
              </a:rPr>
              <a:t> di circa 53 </a:t>
            </a:r>
            <a:r>
              <a:rPr lang="de-CH" sz="1400" dirty="0" err="1">
                <a:latin typeface="Avenir Book" panose="02000503020000020003" pitchFamily="2" charset="0"/>
              </a:rPr>
              <a:t>anni</a:t>
            </a:r>
            <a:r>
              <a:rPr lang="de-CH" sz="1400" dirty="0">
                <a:latin typeface="Avenir Book" panose="02000503020000020003" pitchFamily="2" charset="0"/>
              </a:rPr>
              <a:t>, </a:t>
            </a:r>
            <a:r>
              <a:rPr lang="de-CH" sz="1400" dirty="0" err="1">
                <a:latin typeface="Avenir Book" panose="02000503020000020003" pitchFamily="2" charset="0"/>
              </a:rPr>
              <a:t>probabilmente</a:t>
            </a:r>
            <a:r>
              <a:rPr lang="de-CH" sz="1400" dirty="0">
                <a:latin typeface="Avenir Book" panose="02000503020000020003" pitchFamily="2" charset="0"/>
              </a:rPr>
              <a:t> per </a:t>
            </a:r>
            <a:r>
              <a:rPr lang="de-CH" sz="1400" dirty="0" err="1">
                <a:latin typeface="Avenir Book" panose="02000503020000020003" pitchFamily="2" charset="0"/>
              </a:rPr>
              <a:t>cause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naturali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legate</a:t>
            </a:r>
            <a:r>
              <a:rPr lang="de-CH" sz="1400" dirty="0">
                <a:latin typeface="Avenir Book" panose="02000503020000020003" pitchFamily="2" charset="0"/>
              </a:rPr>
              <a:t> a </a:t>
            </a:r>
            <a:r>
              <a:rPr lang="de-CH" sz="1400" dirty="0" err="1">
                <a:latin typeface="Avenir Book" panose="02000503020000020003" pitchFamily="2" charset="0"/>
              </a:rPr>
              <a:t>malattie</a:t>
            </a:r>
            <a:r>
              <a:rPr lang="de-CH" sz="1400" dirty="0">
                <a:latin typeface="Avenir Book" panose="02000503020000020003" pitchFamily="2" charset="0"/>
              </a:rPr>
              <a:t>, </a:t>
            </a:r>
            <a:r>
              <a:rPr lang="de-CH" sz="1400" dirty="0" err="1">
                <a:latin typeface="Avenir Book" panose="02000503020000020003" pitchFamily="2" charset="0"/>
              </a:rPr>
              <a:t>dopo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aver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regnato</a:t>
            </a:r>
            <a:r>
              <a:rPr lang="de-CH" sz="1400" dirty="0">
                <a:latin typeface="Avenir Book" panose="02000503020000020003" pitchFamily="2" charset="0"/>
              </a:rPr>
              <a:t>  </a:t>
            </a:r>
            <a:r>
              <a:rPr lang="de-CH" sz="1400" dirty="0" err="1">
                <a:latin typeface="Avenir Book" panose="02000503020000020003" pitchFamily="2" charset="0"/>
              </a:rPr>
              <a:t>oltre</a:t>
            </a:r>
            <a:r>
              <a:rPr lang="de-CH" sz="1400" dirty="0">
                <a:latin typeface="Avenir Book" panose="02000503020000020003" pitchFamily="2" charset="0"/>
              </a:rPr>
              <a:t> 20 </a:t>
            </a:r>
            <a:r>
              <a:rPr lang="de-CH" sz="1400" dirty="0" err="1">
                <a:latin typeface="Avenir Book" panose="02000503020000020003" pitchFamily="2" charset="0"/>
              </a:rPr>
              <a:t>anni</a:t>
            </a:r>
            <a:r>
              <a:rPr lang="de-CH" sz="1400" dirty="0">
                <a:latin typeface="Avenir Book" panose="02000503020000020003" pitchFamily="2" charset="0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de-CH" sz="1400" b="1" dirty="0">
                <a:latin typeface="Avenir Book" panose="02000503020000020003" pitchFamily="2" charset="0"/>
              </a:rPr>
              <a:t>Causa della </a:t>
            </a:r>
            <a:r>
              <a:rPr lang="de-CH" sz="1400" b="1" dirty="0" err="1">
                <a:latin typeface="Avenir Book" panose="02000503020000020003" pitchFamily="2" charset="0"/>
              </a:rPr>
              <a:t>morte</a:t>
            </a:r>
            <a:endParaRPr lang="de-CH" sz="1400" b="1" dirty="0">
              <a:latin typeface="Avenir Book" panose="02000503020000020003" pitchFamily="2" charset="0"/>
            </a:endParaRP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de-CH" sz="1400" dirty="0" err="1">
                <a:latin typeface="Avenir Book" panose="02000503020000020003" pitchFamily="2" charset="0"/>
              </a:rPr>
              <a:t>Sebbene</a:t>
            </a:r>
            <a:r>
              <a:rPr lang="de-CH" sz="1400" dirty="0">
                <a:latin typeface="Avenir Book" panose="02000503020000020003" pitchFamily="2" charset="0"/>
              </a:rPr>
              <a:t> non ci </a:t>
            </a:r>
            <a:r>
              <a:rPr lang="de-CH" sz="1400" dirty="0" err="1">
                <a:latin typeface="Avenir Book" panose="02000503020000020003" pitchFamily="2" charset="0"/>
              </a:rPr>
              <a:t>siano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fonti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scritte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contemporanee</a:t>
            </a:r>
            <a:r>
              <a:rPr lang="de-CH" sz="1400" dirty="0">
                <a:latin typeface="Avenir Book" panose="02000503020000020003" pitchFamily="2" charset="0"/>
              </a:rPr>
              <a:t>, le </a:t>
            </a:r>
            <a:r>
              <a:rPr lang="de-CH" sz="1400" dirty="0" err="1">
                <a:latin typeface="Avenir Book" panose="02000503020000020003" pitchFamily="2" charset="0"/>
              </a:rPr>
              <a:t>analisi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mediche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sulla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presunta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mummia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suggeriscono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che</a:t>
            </a:r>
            <a:r>
              <a:rPr lang="de-CH" sz="1400" dirty="0">
                <a:latin typeface="Avenir Book" panose="02000503020000020003" pitchFamily="2" charset="0"/>
              </a:rPr>
              <a:t> la </a:t>
            </a:r>
            <a:r>
              <a:rPr lang="de-CH" sz="1400" dirty="0" err="1">
                <a:latin typeface="Avenir Book" panose="02000503020000020003" pitchFamily="2" charset="0"/>
              </a:rPr>
              <a:t>regina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soffrisse</a:t>
            </a:r>
            <a:r>
              <a:rPr lang="de-CH" sz="1400" dirty="0">
                <a:latin typeface="Avenir Book" panose="02000503020000020003" pitchFamily="2" charset="0"/>
              </a:rPr>
              <a:t> di </a:t>
            </a:r>
            <a:r>
              <a:rPr lang="de-CH" sz="1400" dirty="0" err="1">
                <a:latin typeface="Avenir Book" panose="02000503020000020003" pitchFamily="2" charset="0"/>
              </a:rPr>
              <a:t>diabete</a:t>
            </a:r>
            <a:r>
              <a:rPr lang="de-CH" sz="1400" dirty="0">
                <a:latin typeface="Avenir Book" panose="02000503020000020003" pitchFamily="2" charset="0"/>
              </a:rPr>
              <a:t>, </a:t>
            </a:r>
            <a:r>
              <a:rPr lang="de-CH" sz="1400" dirty="0" err="1">
                <a:latin typeface="Avenir Book" panose="02000503020000020003" pitchFamily="2" charset="0"/>
              </a:rPr>
              <a:t>cancro</a:t>
            </a:r>
            <a:r>
              <a:rPr lang="de-CH" sz="1400" dirty="0">
                <a:latin typeface="Avenir Book" panose="02000503020000020003" pitchFamily="2" charset="0"/>
              </a:rPr>
              <a:t>, </a:t>
            </a:r>
            <a:r>
              <a:rPr lang="de-CH" sz="1400" dirty="0" err="1">
                <a:latin typeface="Avenir Book" panose="02000503020000020003" pitchFamily="2" charset="0"/>
              </a:rPr>
              <a:t>problemi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articolari</a:t>
            </a:r>
            <a:r>
              <a:rPr lang="de-CH" sz="1400" dirty="0">
                <a:latin typeface="Avenir Book" panose="02000503020000020003" pitchFamily="2" charset="0"/>
              </a:rPr>
              <a:t> o </a:t>
            </a:r>
            <a:r>
              <a:rPr lang="de-CH" sz="1400" dirty="0" err="1">
                <a:latin typeface="Avenir Book" panose="02000503020000020003" pitchFamily="2" charset="0"/>
              </a:rPr>
              <a:t>sovrappesità</a:t>
            </a:r>
            <a:endParaRPr lang="de-CH" sz="1400" dirty="0">
              <a:latin typeface="Avenir Book" panose="02000503020000020003" pitchFamily="2" charset="0"/>
            </a:endParaRPr>
          </a:p>
          <a:p>
            <a:pPr marL="0" indent="0">
              <a:lnSpc>
                <a:spcPct val="11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endParaRPr lang="de-CH" sz="1400" b="1" dirty="0"/>
          </a:p>
        </p:txBody>
      </p:sp>
    </p:spTree>
    <p:extLst>
      <p:ext uri="{BB962C8B-B14F-4D97-AF65-F5344CB8AC3E}">
        <p14:creationId xmlns:p14="http://schemas.microsoft.com/office/powerpoint/2010/main" val="131972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84AA7F54-A32E-5314-205B-D8CCEA3B264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l="8791" r="2255" b="-1"/>
          <a:stretch>
            <a:fillRect/>
          </a:stretch>
        </p:blipFill>
        <p:spPr>
          <a:xfrm>
            <a:off x="1798217" y="877824"/>
            <a:ext cx="8046720" cy="5065776"/>
          </a:xfrm>
          <a:noFill/>
        </p:spPr>
      </p:pic>
    </p:spTree>
    <p:extLst>
      <p:ext uri="{BB962C8B-B14F-4D97-AF65-F5344CB8AC3E}">
        <p14:creationId xmlns:p14="http://schemas.microsoft.com/office/powerpoint/2010/main" val="20388518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55B1FA-E24B-6483-E4F5-2113E6B2C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6512" y="268224"/>
            <a:ext cx="7545963" cy="1219200"/>
          </a:xfrm>
        </p:spPr>
        <p:txBody>
          <a:bodyPr/>
          <a:lstStyle/>
          <a:p>
            <a:r>
              <a:rPr lang="de-DE" dirty="0" err="1">
                <a:latin typeface="Papyrus" panose="020B0602040200020303" pitchFamily="34" charset="77"/>
              </a:rPr>
              <a:t>Dopo</a:t>
            </a:r>
            <a:r>
              <a:rPr lang="de-DE" dirty="0">
                <a:latin typeface="Papyrus" panose="020B0602040200020303" pitchFamily="34" charset="77"/>
              </a:rPr>
              <a:t> la </a:t>
            </a:r>
            <a:r>
              <a:rPr lang="de-DE" dirty="0" err="1">
                <a:latin typeface="Papyrus" panose="020B0602040200020303" pitchFamily="34" charset="77"/>
              </a:rPr>
              <a:t>morte</a:t>
            </a:r>
            <a:endParaRPr lang="de-DE" dirty="0">
              <a:latin typeface="Papyrus" panose="020B0602040200020303" pitchFamily="34" charset="77"/>
            </a:endParaRPr>
          </a:p>
        </p:txBody>
      </p:sp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5A6B2D86-FAB1-E0F1-57CE-5AC1F109E22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25549" r="25549"/>
          <a:stretch>
            <a:fillRect/>
          </a:stretch>
        </p:blipFill>
        <p:spPr>
          <a:xfrm>
            <a:off x="0" y="0"/>
            <a:ext cx="4095750" cy="6184900"/>
          </a:xfr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15C546-9B90-FE6A-A0F9-8F3AC403FC4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55009" y="1487425"/>
            <a:ext cx="7387468" cy="4696990"/>
          </a:xfrm>
        </p:spPr>
        <p:txBody>
          <a:bodyPr/>
          <a:lstStyle/>
          <a:p>
            <a:pPr marL="0" indent="0">
              <a:lnSpc>
                <a:spcPct val="11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de-CH" sz="1400" b="1" dirty="0">
                <a:latin typeface="Avenir Book" panose="02000503020000020003" pitchFamily="2" charset="0"/>
              </a:rPr>
              <a:t>Tempio di Hatshepsut</a:t>
            </a: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de-CH" sz="1400" dirty="0" err="1">
                <a:latin typeface="Avenir Book" panose="02000503020000020003" pitchFamily="2" charset="0"/>
              </a:rPr>
              <a:t>Dopo</a:t>
            </a:r>
            <a:r>
              <a:rPr lang="de-CH" sz="1400" dirty="0">
                <a:latin typeface="Avenir Book" panose="02000503020000020003" pitchFamily="2" charset="0"/>
              </a:rPr>
              <a:t> la sua </a:t>
            </a:r>
            <a:r>
              <a:rPr lang="de-CH" sz="1400" dirty="0" err="1">
                <a:latin typeface="Avenir Book" panose="02000503020000020003" pitchFamily="2" charset="0"/>
              </a:rPr>
              <a:t>morte</a:t>
            </a:r>
            <a:r>
              <a:rPr lang="de-CH" sz="1400" dirty="0">
                <a:latin typeface="Avenir Book" panose="02000503020000020003" pitchFamily="2" charset="0"/>
              </a:rPr>
              <a:t>, </a:t>
            </a:r>
            <a:r>
              <a:rPr lang="de-CH" sz="1400" dirty="0" err="1">
                <a:latin typeface="Avenir Book" panose="02000503020000020003" pitchFamily="2" charset="0"/>
              </a:rPr>
              <a:t>suo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figliastro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Thutmose</a:t>
            </a:r>
            <a:r>
              <a:rPr lang="de-CH" sz="1400" dirty="0">
                <a:latin typeface="Avenir Book" panose="02000503020000020003" pitchFamily="2" charset="0"/>
              </a:rPr>
              <a:t> III </a:t>
            </a:r>
            <a:r>
              <a:rPr lang="de-CH" sz="1400" dirty="0" err="1">
                <a:latin typeface="Avenir Book" panose="02000503020000020003" pitchFamily="2" charset="0"/>
              </a:rPr>
              <a:t>tentò</a:t>
            </a:r>
            <a:r>
              <a:rPr lang="de-CH" sz="1400" dirty="0">
                <a:latin typeface="Avenir Book" panose="02000503020000020003" pitchFamily="2" charset="0"/>
              </a:rPr>
              <a:t> di </a:t>
            </a:r>
            <a:r>
              <a:rPr lang="de-CH" sz="1400" dirty="0" err="1">
                <a:latin typeface="Avenir Book" panose="02000503020000020003" pitchFamily="2" charset="0"/>
              </a:rPr>
              <a:t>cancellare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tutto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quello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che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era</a:t>
            </a:r>
            <a:r>
              <a:rPr lang="de-CH" sz="1400" dirty="0">
                <a:latin typeface="Avenir Book" panose="02000503020000020003" pitchFamily="2" charset="0"/>
              </a:rPr>
              <a:t> in sua memoria, </a:t>
            </a:r>
            <a:r>
              <a:rPr lang="de-CH" sz="1400" dirty="0" err="1">
                <a:latin typeface="Avenir Book" panose="02000503020000020003" pitchFamily="2" charset="0"/>
              </a:rPr>
              <a:t>provando</a:t>
            </a:r>
            <a:r>
              <a:rPr lang="de-CH" sz="1400" dirty="0">
                <a:latin typeface="Avenir Book" panose="02000503020000020003" pitchFamily="2" charset="0"/>
              </a:rPr>
              <a:t> a </a:t>
            </a:r>
            <a:r>
              <a:rPr lang="de-CH" sz="1400" dirty="0" err="1">
                <a:latin typeface="Avenir Book" panose="02000503020000020003" pitchFamily="2" charset="0"/>
              </a:rPr>
              <a:t>cancellare</a:t>
            </a:r>
            <a:r>
              <a:rPr lang="de-CH" sz="1400" dirty="0">
                <a:latin typeface="Avenir Book" panose="02000503020000020003" pitchFamily="2" charset="0"/>
              </a:rPr>
              <a:t>  il </a:t>
            </a:r>
            <a:r>
              <a:rPr lang="de-CH" sz="1400" dirty="0" err="1">
                <a:latin typeface="Avenir Book" panose="02000503020000020003" pitchFamily="2" charset="0"/>
              </a:rPr>
              <a:t>nome</a:t>
            </a:r>
            <a:r>
              <a:rPr lang="de-CH" sz="1400" dirty="0">
                <a:latin typeface="Avenir Book" panose="02000503020000020003" pitchFamily="2" charset="0"/>
              </a:rPr>
              <a:t> e le </a:t>
            </a:r>
            <a:r>
              <a:rPr lang="de-CH" sz="1400" dirty="0" err="1">
                <a:latin typeface="Avenir Book" panose="02000503020000020003" pitchFamily="2" charset="0"/>
              </a:rPr>
              <a:t>immagini</a:t>
            </a:r>
            <a:r>
              <a:rPr lang="de-CH" sz="1400" dirty="0">
                <a:latin typeface="Avenir Book" panose="02000503020000020003" pitchFamily="2" charset="0"/>
              </a:rPr>
              <a:t> di Hatshepsut </a:t>
            </a:r>
            <a:r>
              <a:rPr lang="de-CH" sz="1400" dirty="0" err="1">
                <a:latin typeface="Avenir Book" panose="02000503020000020003" pitchFamily="2" charset="0"/>
              </a:rPr>
              <a:t>dalle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pareti</a:t>
            </a:r>
            <a:r>
              <a:rPr lang="de-CH" sz="1400" dirty="0">
                <a:latin typeface="Avenir Book" panose="02000503020000020003" pitchFamily="2" charset="0"/>
              </a:rPr>
              <a:t>, </a:t>
            </a:r>
            <a:r>
              <a:rPr lang="de-CH" sz="1400" dirty="0" err="1">
                <a:latin typeface="Avenir Book" panose="02000503020000020003" pitchFamily="2" charset="0"/>
              </a:rPr>
              <a:t>ma</a:t>
            </a:r>
            <a:r>
              <a:rPr lang="de-CH" sz="1400" dirty="0">
                <a:latin typeface="Avenir Book" panose="02000503020000020003" pitchFamily="2" charset="0"/>
              </a:rPr>
              <a:t> il </a:t>
            </a:r>
            <a:r>
              <a:rPr lang="de-CH" sz="1400" dirty="0" err="1">
                <a:latin typeface="Avenir Book" panose="02000503020000020003" pitchFamily="2" charset="0"/>
              </a:rPr>
              <a:t>tempio</a:t>
            </a:r>
            <a:r>
              <a:rPr lang="de-CH" sz="1400" dirty="0">
                <a:latin typeface="Avenir Book" panose="02000503020000020003" pitchFamily="2" charset="0"/>
              </a:rPr>
              <a:t> ha </a:t>
            </a:r>
            <a:r>
              <a:rPr lang="de-CH" sz="1400" dirty="0" err="1">
                <a:latin typeface="Avenir Book" panose="02000503020000020003" pitchFamily="2" charset="0"/>
              </a:rPr>
              <a:t>preservato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gran</a:t>
            </a:r>
            <a:r>
              <a:rPr lang="de-CH" sz="1400" dirty="0">
                <a:latin typeface="Avenir Book" panose="02000503020000020003" pitchFamily="2" charset="0"/>
              </a:rPr>
              <a:t> </a:t>
            </a:r>
            <a:r>
              <a:rPr lang="de-CH" sz="1400" dirty="0" err="1">
                <a:latin typeface="Avenir Book" panose="02000503020000020003" pitchFamily="2" charset="0"/>
              </a:rPr>
              <a:t>parte</a:t>
            </a:r>
            <a:r>
              <a:rPr lang="de-CH" sz="1400" dirty="0">
                <a:latin typeface="Avenir Book" panose="02000503020000020003" pitchFamily="2" charset="0"/>
              </a:rPr>
              <a:t> della sua </a:t>
            </a:r>
            <a:r>
              <a:rPr lang="de-CH" sz="1400" dirty="0" err="1">
                <a:latin typeface="Avenir Book" panose="02000503020000020003" pitchFamily="2" charset="0"/>
              </a:rPr>
              <a:t>storia</a:t>
            </a:r>
            <a:r>
              <a:rPr lang="de-CH" sz="1400" dirty="0">
                <a:latin typeface="Avenir Book" panose="02000503020000020003" pitchFamily="2" charset="0"/>
              </a:rPr>
              <a:t>.</a:t>
            </a: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de-CH" sz="1400" dirty="0">
              <a:latin typeface="Avenir Book" panose="02000503020000020003" pitchFamily="2" charset="0"/>
            </a:endParaRP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de-CH" sz="1400" b="1" dirty="0">
                <a:latin typeface="Avenir Book" panose="02000503020000020003" pitchFamily="2" charset="0"/>
              </a:rPr>
              <a:t>Tempio Deir </a:t>
            </a:r>
            <a:r>
              <a:rPr lang="de-CH" sz="1400" b="1" dirty="0" err="1">
                <a:latin typeface="Avenir Book" panose="02000503020000020003" pitchFamily="2" charset="0"/>
              </a:rPr>
              <a:t>el</a:t>
            </a:r>
            <a:r>
              <a:rPr lang="de-CH" sz="1400" b="1" dirty="0">
                <a:latin typeface="Avenir Book" panose="02000503020000020003" pitchFamily="2" charset="0"/>
              </a:rPr>
              <a:t>-Bahri</a:t>
            </a: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de-CH" dirty="0">
                <a:latin typeface="Avenir Book" panose="02000503020000020003" pitchFamily="2" charset="0"/>
              </a:rPr>
              <a:t>Il </a:t>
            </a:r>
            <a:r>
              <a:rPr lang="de-CH" dirty="0" err="1">
                <a:latin typeface="Avenir Book" panose="02000503020000020003" pitchFamily="2" charset="0"/>
              </a:rPr>
              <a:t>tempio</a:t>
            </a:r>
            <a:r>
              <a:rPr lang="de-CH" dirty="0">
                <a:latin typeface="Avenir Book" panose="02000503020000020003" pitchFamily="2" charset="0"/>
              </a:rPr>
              <a:t> di Deir </a:t>
            </a:r>
            <a:r>
              <a:rPr lang="de-CH" dirty="0" err="1">
                <a:latin typeface="Avenir Book" panose="02000503020000020003" pitchFamily="2" charset="0"/>
              </a:rPr>
              <a:t>el</a:t>
            </a:r>
            <a:r>
              <a:rPr lang="de-CH" dirty="0">
                <a:latin typeface="Avenir Book" panose="02000503020000020003" pitchFamily="2" charset="0"/>
              </a:rPr>
              <a:t>-Bahari, </a:t>
            </a:r>
            <a:r>
              <a:rPr lang="de-CH" dirty="0" err="1">
                <a:latin typeface="Avenir Book" panose="02000503020000020003" pitchFamily="2" charset="0"/>
              </a:rPr>
              <a:t>noto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come</a:t>
            </a:r>
            <a:r>
              <a:rPr lang="de-CH" dirty="0">
                <a:latin typeface="Avenir Book" panose="02000503020000020003" pitchFamily="2" charset="0"/>
              </a:rPr>
              <a:t> </a:t>
            </a:r>
            <a:r>
              <a:rPr lang="de-CH" dirty="0" err="1">
                <a:latin typeface="Avenir Book" panose="02000503020000020003" pitchFamily="2" charset="0"/>
              </a:rPr>
              <a:t>Djeser-Djeseru</a:t>
            </a:r>
            <a:r>
              <a:rPr lang="de-CH" dirty="0">
                <a:latin typeface="Avenir Book" panose="02000503020000020003" pitchFamily="2" charset="0"/>
              </a:rPr>
              <a:t> "Santo </a:t>
            </a:r>
            <a:r>
              <a:rPr lang="de-CH" dirty="0" err="1">
                <a:latin typeface="Avenir Book" panose="02000503020000020003" pitchFamily="2" charset="0"/>
              </a:rPr>
              <a:t>dei</a:t>
            </a:r>
            <a:r>
              <a:rPr lang="de-CH" dirty="0">
                <a:latin typeface="Avenir Book" panose="02000503020000020003" pitchFamily="2" charset="0"/>
              </a:rPr>
              <a:t> Santi" </a:t>
            </a:r>
            <a:r>
              <a:rPr lang="de-CH" dirty="0" err="1">
                <a:latin typeface="Avenir Book" panose="02000503020000020003" pitchFamily="2" charset="0"/>
              </a:rPr>
              <a:t>è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un</a:t>
            </a:r>
            <a:r>
              <a:rPr lang="de-CH" dirty="0">
                <a:latin typeface="Avenir Book" panose="02000503020000020003" pitchFamily="2" charset="0"/>
              </a:rPr>
              <a:t> monumentale </a:t>
            </a:r>
            <a:r>
              <a:rPr lang="de-CH" dirty="0" err="1">
                <a:latin typeface="Avenir Book" panose="02000503020000020003" pitchFamily="2" charset="0"/>
              </a:rPr>
              <a:t>tempio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funerario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situato</a:t>
            </a:r>
            <a:r>
              <a:rPr lang="de-CH" dirty="0">
                <a:latin typeface="Avenir Book" panose="02000503020000020003" pitchFamily="2" charset="0"/>
              </a:rPr>
              <a:t> in Egitto, </a:t>
            </a:r>
            <a:r>
              <a:rPr lang="de-CH" dirty="0" err="1">
                <a:latin typeface="Avenir Book" panose="02000503020000020003" pitchFamily="2" charset="0"/>
              </a:rPr>
              <a:t>sulla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riva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occidentale</a:t>
            </a:r>
            <a:r>
              <a:rPr lang="de-CH" dirty="0">
                <a:latin typeface="Avenir Book" panose="02000503020000020003" pitchFamily="2" charset="0"/>
              </a:rPr>
              <a:t> del Nilo a Luxor. </a:t>
            </a:r>
            <a:r>
              <a:rPr lang="de-CH" dirty="0" err="1">
                <a:latin typeface="Avenir Book" panose="02000503020000020003" pitchFamily="2" charset="0"/>
              </a:rPr>
              <a:t>Edificato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dalla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regina-faraone</a:t>
            </a:r>
            <a:r>
              <a:rPr lang="de-CH" dirty="0">
                <a:latin typeface="Avenir Book" panose="02000503020000020003" pitchFamily="2" charset="0"/>
              </a:rPr>
              <a:t> Hatshepsut (XVIII </a:t>
            </a:r>
            <a:r>
              <a:rPr lang="de-CH" dirty="0" err="1">
                <a:latin typeface="Avenir Book" panose="02000503020000020003" pitchFamily="2" charset="0"/>
              </a:rPr>
              <a:t>dinastia</a:t>
            </a:r>
            <a:r>
              <a:rPr lang="de-CH" dirty="0">
                <a:latin typeface="Avenir Book" panose="02000503020000020003" pitchFamily="2" charset="0"/>
              </a:rPr>
              <a:t>) </a:t>
            </a:r>
            <a:r>
              <a:rPr lang="de-CH" dirty="0" err="1">
                <a:latin typeface="Avenir Book" panose="02000503020000020003" pitchFamily="2" charset="0"/>
              </a:rPr>
              <a:t>con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l'architetto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Senenmut</a:t>
            </a:r>
            <a:r>
              <a:rPr lang="de-CH" dirty="0">
                <a:latin typeface="Avenir Book" panose="02000503020000020003" pitchFamily="2" charset="0"/>
              </a:rPr>
              <a:t>, si </a:t>
            </a:r>
            <a:r>
              <a:rPr lang="de-CH" dirty="0" err="1">
                <a:latin typeface="Avenir Book" panose="02000503020000020003" pitchFamily="2" charset="0"/>
              </a:rPr>
              <a:t>distingue</a:t>
            </a:r>
            <a:r>
              <a:rPr lang="de-CH" dirty="0">
                <a:latin typeface="Avenir Book" panose="02000503020000020003" pitchFamily="2" charset="0"/>
              </a:rPr>
              <a:t> per le </a:t>
            </a:r>
            <a:r>
              <a:rPr lang="de-CH" dirty="0" err="1">
                <a:latin typeface="Avenir Book" panose="02000503020000020003" pitchFamily="2" charset="0"/>
              </a:rPr>
              <a:t>sue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maestose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terrazze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incastonate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nella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roccia</a:t>
            </a:r>
            <a:r>
              <a:rPr lang="de-CH" dirty="0">
                <a:latin typeface="Avenir Book" panose="02000503020000020003" pitchFamily="2" charset="0"/>
              </a:rPr>
              <a:t> calcarea.</a:t>
            </a: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de-CH" sz="1400" b="1" dirty="0">
              <a:latin typeface="Avenir Book" panose="02000503020000020003" pitchFamily="2" charset="0"/>
            </a:endParaRP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de-CH" sz="1400" b="1" dirty="0" err="1">
                <a:latin typeface="Avenir Book" panose="02000503020000020003" pitchFamily="2" charset="0"/>
              </a:rPr>
              <a:t>Architetto</a:t>
            </a:r>
            <a:r>
              <a:rPr lang="de-CH" sz="1400" b="1" dirty="0">
                <a:latin typeface="Avenir Book" panose="02000503020000020003" pitchFamily="2" charset="0"/>
              </a:rPr>
              <a:t> </a:t>
            </a:r>
            <a:r>
              <a:rPr lang="de-CH" sz="1400" b="1" dirty="0" err="1">
                <a:latin typeface="Avenir Book" panose="02000503020000020003" pitchFamily="2" charset="0"/>
              </a:rPr>
              <a:t>Senenmut</a:t>
            </a:r>
            <a:r>
              <a:rPr lang="de-CH" sz="1400" b="1" dirty="0">
                <a:latin typeface="Avenir Book" panose="02000503020000020003" pitchFamily="2" charset="0"/>
              </a:rPr>
              <a:t> </a:t>
            </a:r>
            <a:r>
              <a:rPr lang="de-CH" sz="1400" b="1" dirty="0" err="1">
                <a:latin typeface="Avenir Book" panose="02000503020000020003" pitchFamily="2" charset="0"/>
              </a:rPr>
              <a:t>e</a:t>
            </a:r>
            <a:r>
              <a:rPr lang="de-CH" sz="1400" b="1" dirty="0">
                <a:latin typeface="Avenir Book" panose="02000503020000020003" pitchFamily="2" charset="0"/>
              </a:rPr>
              <a:t> </a:t>
            </a:r>
            <a:r>
              <a:rPr lang="de-CH" sz="1400" b="1" dirty="0" err="1">
                <a:latin typeface="Avenir Book" panose="02000503020000020003" pitchFamily="2" charset="0"/>
              </a:rPr>
              <a:t>uomo</a:t>
            </a:r>
            <a:r>
              <a:rPr lang="de-CH" sz="1400" b="1" dirty="0">
                <a:latin typeface="Avenir Book" panose="02000503020000020003" pitchFamily="2" charset="0"/>
              </a:rPr>
              <a:t> </a:t>
            </a:r>
            <a:r>
              <a:rPr lang="de-CH" sz="1400" b="1" dirty="0" err="1">
                <a:latin typeface="Avenir Book" panose="02000503020000020003" pitchFamily="2" charset="0"/>
              </a:rPr>
              <a:t>fiducia</a:t>
            </a:r>
            <a:endParaRPr lang="de-CH" sz="1400" b="1" dirty="0">
              <a:latin typeface="Avenir Book" panose="02000503020000020003" pitchFamily="2" charset="0"/>
            </a:endParaRP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de-CH" dirty="0">
                <a:latin typeface="Avenir Book" panose="02000503020000020003" pitchFamily="2" charset="0"/>
              </a:rPr>
              <a:t>Il </a:t>
            </a:r>
            <a:r>
              <a:rPr lang="de-CH" dirty="0" err="1">
                <a:latin typeface="Avenir Book" panose="02000503020000020003" pitchFamily="2" charset="0"/>
              </a:rPr>
              <a:t>legame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tra</a:t>
            </a:r>
            <a:r>
              <a:rPr lang="de-CH" dirty="0">
                <a:latin typeface="Avenir Book" panose="02000503020000020003" pitchFamily="2" charset="0"/>
              </a:rPr>
              <a:t> </a:t>
            </a:r>
            <a:r>
              <a:rPr lang="de-CH" b="1" dirty="0">
                <a:latin typeface="Avenir Book" panose="02000503020000020003" pitchFamily="2" charset="0"/>
              </a:rPr>
              <a:t>Hatshepsut</a:t>
            </a:r>
            <a:r>
              <a:rPr lang="de-CH" dirty="0">
                <a:latin typeface="Avenir Book" panose="02000503020000020003" pitchFamily="2" charset="0"/>
              </a:rPr>
              <a:t>, la </a:t>
            </a:r>
            <a:r>
              <a:rPr lang="de-CH" dirty="0" err="1">
                <a:latin typeface="Avenir Book" panose="02000503020000020003" pitchFamily="2" charset="0"/>
              </a:rPr>
              <a:t>regina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che</a:t>
            </a:r>
            <a:r>
              <a:rPr lang="de-CH" dirty="0">
                <a:latin typeface="Avenir Book" panose="02000503020000020003" pitchFamily="2" charset="0"/>
              </a:rPr>
              <a:t> si </a:t>
            </a:r>
            <a:r>
              <a:rPr lang="de-CH" dirty="0" err="1">
                <a:latin typeface="Avenir Book" panose="02000503020000020003" pitchFamily="2" charset="0"/>
              </a:rPr>
              <a:t>proclamò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faraone</a:t>
            </a:r>
            <a:r>
              <a:rPr lang="de-CH" dirty="0">
                <a:latin typeface="Avenir Book" panose="02000503020000020003" pitchFamily="2" charset="0"/>
              </a:rPr>
              <a:t>, </a:t>
            </a:r>
            <a:r>
              <a:rPr lang="de-CH" dirty="0" err="1">
                <a:latin typeface="Avenir Book" panose="02000503020000020003" pitchFamily="2" charset="0"/>
              </a:rPr>
              <a:t>e</a:t>
            </a:r>
            <a:r>
              <a:rPr lang="de-CH" dirty="0">
                <a:latin typeface="Avenir Book" panose="02000503020000020003" pitchFamily="2" charset="0"/>
              </a:rPr>
              <a:t> </a:t>
            </a:r>
            <a:r>
              <a:rPr lang="de-CH" b="1" dirty="0" err="1">
                <a:latin typeface="Avenir Book" panose="02000503020000020003" pitchFamily="2" charset="0"/>
              </a:rPr>
              <a:t>Senenmut</a:t>
            </a:r>
            <a:r>
              <a:rPr lang="de-CH" dirty="0">
                <a:latin typeface="Avenir Book" panose="02000503020000020003" pitchFamily="2" charset="0"/>
              </a:rPr>
              <a:t>, il </a:t>
            </a:r>
            <a:r>
              <a:rPr lang="de-CH" dirty="0" err="1">
                <a:latin typeface="Avenir Book" panose="02000503020000020003" pitchFamily="2" charset="0"/>
              </a:rPr>
              <a:t>suo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architetto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e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consigliere</a:t>
            </a:r>
            <a:r>
              <a:rPr lang="de-CH" dirty="0">
                <a:latin typeface="Avenir Book" panose="02000503020000020003" pitchFamily="2" charset="0"/>
              </a:rPr>
              <a:t> di </a:t>
            </a:r>
            <a:r>
              <a:rPr lang="de-CH" dirty="0" err="1">
                <a:latin typeface="Avenir Book" panose="02000503020000020003" pitchFamily="2" charset="0"/>
              </a:rPr>
              <a:t>umili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origini</a:t>
            </a:r>
            <a:r>
              <a:rPr lang="de-CH" dirty="0">
                <a:latin typeface="Avenir Book" panose="02000503020000020003" pitchFamily="2" charset="0"/>
              </a:rPr>
              <a:t>, </a:t>
            </a:r>
            <a:r>
              <a:rPr lang="de-CH" dirty="0" err="1">
                <a:latin typeface="Avenir Book" panose="02000503020000020003" pitchFamily="2" charset="0"/>
              </a:rPr>
              <a:t>è</a:t>
            </a:r>
            <a:r>
              <a:rPr lang="de-CH" dirty="0">
                <a:latin typeface="Avenir Book" panose="02000503020000020003" pitchFamily="2" charset="0"/>
              </a:rPr>
              <a:t> uno </a:t>
            </a:r>
            <a:r>
              <a:rPr lang="de-CH" dirty="0" err="1">
                <a:latin typeface="Avenir Book" panose="02000503020000020003" pitchFamily="2" charset="0"/>
              </a:rPr>
              <a:t>dei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misteri</a:t>
            </a:r>
            <a:r>
              <a:rPr lang="de-CH" dirty="0">
                <a:latin typeface="Avenir Book" panose="02000503020000020003" pitchFamily="2" charset="0"/>
              </a:rPr>
              <a:t> più </a:t>
            </a:r>
            <a:r>
              <a:rPr lang="de-CH" dirty="0" err="1">
                <a:latin typeface="Avenir Book" panose="02000503020000020003" pitchFamily="2" charset="0"/>
              </a:rPr>
              <a:t>affascinanti</a:t>
            </a:r>
            <a:r>
              <a:rPr lang="de-CH" dirty="0">
                <a:latin typeface="Avenir Book" panose="02000503020000020003" pitchFamily="2" charset="0"/>
              </a:rPr>
              <a:t> </a:t>
            </a:r>
            <a:r>
              <a:rPr lang="de-CH" dirty="0" err="1">
                <a:latin typeface="Avenir Book" panose="02000503020000020003" pitchFamily="2" charset="0"/>
              </a:rPr>
              <a:t>dell'Antico</a:t>
            </a:r>
            <a:r>
              <a:rPr lang="de-CH" dirty="0">
                <a:latin typeface="Avenir Book" panose="02000503020000020003" pitchFamily="2" charset="0"/>
              </a:rPr>
              <a:t> Egitto</a:t>
            </a:r>
            <a:endParaRPr lang="de-CH" sz="1400" b="1" dirty="0">
              <a:latin typeface="Avenir Book" panose="02000503020000020003" pitchFamily="2" charset="0"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822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asis">
  <a:themeElements>
    <a:clrScheme name="Oasis">
      <a:dk1>
        <a:srgbClr val="131313"/>
      </a:dk1>
      <a:lt1>
        <a:sysClr val="window" lastClr="FFFFFF"/>
      </a:lt1>
      <a:dk2>
        <a:srgbClr val="2D2A27"/>
      </a:dk2>
      <a:lt2>
        <a:srgbClr val="F0EBE6"/>
      </a:lt2>
      <a:accent1>
        <a:srgbClr val="9F7667"/>
      </a:accent1>
      <a:accent2>
        <a:srgbClr val="BE8856"/>
      </a:accent2>
      <a:accent3>
        <a:srgbClr val="BD9075"/>
      </a:accent3>
      <a:accent4>
        <a:srgbClr val="939081"/>
      </a:accent4>
      <a:accent5>
        <a:srgbClr val="A16D4C"/>
      </a:accent5>
      <a:accent6>
        <a:srgbClr val="8C8662"/>
      </a:accent6>
      <a:hlink>
        <a:srgbClr val="A57361"/>
      </a:hlink>
      <a:folHlink>
        <a:srgbClr val="8C8662"/>
      </a:folHlink>
    </a:clrScheme>
    <a:fontScheme name="Oasis Font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asis" id="{F87D57D1-6595-40EA-BD1E-F0C34D0EF910}" vid="{ECA7DBCD-4BC8-40F2-8EF4-7A6D942FA19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742</Words>
  <Application>Microsoft Macintosh PowerPoint</Application>
  <PresentationFormat>Widescreen</PresentationFormat>
  <Paragraphs>66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4" baseType="lpstr">
      <vt:lpstr>Algerian</vt:lpstr>
      <vt:lpstr>Arial</vt:lpstr>
      <vt:lpstr>Avenir Book</vt:lpstr>
      <vt:lpstr>Boucherie Block</vt:lpstr>
      <vt:lpstr>Jokerman</vt:lpstr>
      <vt:lpstr>Modern Love</vt:lpstr>
      <vt:lpstr>Neue Haas Grotesk Text Pro</vt:lpstr>
      <vt:lpstr>Papyrus</vt:lpstr>
      <vt:lpstr>Oasis</vt:lpstr>
      <vt:lpstr> Hatshepsut</vt:lpstr>
      <vt:lpstr>indice</vt:lpstr>
      <vt:lpstr>identickit</vt:lpstr>
      <vt:lpstr>Presentazione standard di PowerPoint</vt:lpstr>
      <vt:lpstr>La sua storia</vt:lpstr>
      <vt:lpstr>Storia famigliare</vt:lpstr>
      <vt:lpstr> la sua morte</vt:lpstr>
      <vt:lpstr>Presentazione standard di PowerPoint</vt:lpstr>
      <vt:lpstr>Dopo la morte</vt:lpstr>
      <vt:lpstr>Scoperte archologiche</vt:lpstr>
      <vt:lpstr>curiosità</vt:lpstr>
      <vt:lpstr>Libro    </vt:lpstr>
      <vt:lpstr>   Thutmose III         babbuino             senenmut          hatshepsut    il video lo abbiamo fatto noi</vt:lpstr>
      <vt:lpstr>Attivia  Diventa il popolo del egitto     </vt:lpstr>
      <vt:lpstr>grazie per l‘attenzione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Martin Kaegi</dc:creator>
  <cp:lastModifiedBy>Romina Angelica Victoria Del Curto</cp:lastModifiedBy>
  <cp:revision>7</cp:revision>
  <dcterms:created xsi:type="dcterms:W3CDTF">2026-03-10T15:53:54Z</dcterms:created>
  <dcterms:modified xsi:type="dcterms:W3CDTF">2026-06-13T06:48:51Z</dcterms:modified>
</cp:coreProperties>
</file>