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3" r:id="rId6"/>
    <p:sldId id="265" r:id="rId7"/>
    <p:sldId id="266" r:id="rId8"/>
    <p:sldId id="267" r:id="rId9"/>
    <p:sldId id="271" r:id="rId10"/>
    <p:sldId id="272" r:id="rId11"/>
    <p:sldId id="275" r:id="rId12"/>
    <p:sldId id="268" r:id="rId13"/>
    <p:sldId id="276" r:id="rId14"/>
    <p:sldId id="274" r:id="rId15"/>
    <p:sldId id="262" r:id="rId16"/>
    <p:sldId id="261" r:id="rId17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DDAAA-B30A-4DB4-ADF9-7F3A0CAF07FD}" v="512" dt="2026-03-11T22:32:07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1"/>
  </p:normalViewPr>
  <p:slideViewPr>
    <p:cSldViewPr snapToGrid="0">
      <p:cViewPr varScale="1">
        <p:scale>
          <a:sx n="114" d="100"/>
          <a:sy n="114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CFCFD-A931-4B52-ACBF-4115730FADD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681626-85B6-403E-8C13-F9FBA161F07E}">
      <dgm:prSet/>
      <dgm:spPr/>
      <dgm:t>
        <a:bodyPr/>
        <a:lstStyle/>
        <a:p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La </a:t>
          </a:r>
          <a:r>
            <a:rPr lang="en-US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Rivoluzione</a:t>
          </a:r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</a:t>
          </a:r>
          <a:r>
            <a:rPr lang="en-US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industriale</a:t>
          </a:r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– </a:t>
          </a:r>
          <a:r>
            <a:rPr lang="en-US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comincia</a:t>
          </a:r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in </a:t>
          </a:r>
          <a:r>
            <a:rPr lang="en-US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Inghilterra</a:t>
          </a:r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- con </a:t>
          </a:r>
          <a:r>
            <a:rPr lang="en-US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l’arrivo</a:t>
          </a:r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di </a:t>
          </a:r>
          <a:r>
            <a:rPr lang="en-US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macchine</a:t>
          </a:r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e </a:t>
          </a:r>
          <a:r>
            <a:rPr lang="en-US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fabbriche</a:t>
          </a:r>
          <a:r>
            <a:rPr lang="en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</a:t>
          </a:r>
          <a:endParaRPr lang="en-US" dirty="0"/>
        </a:p>
      </dgm:t>
    </dgm:pt>
    <dgm:pt modelId="{B82BBDCA-2B91-4849-A044-0D3DAD3835E2}" type="parTrans" cxnId="{772271A4-2D90-4A37-AAC6-D2FCDF54F775}">
      <dgm:prSet/>
      <dgm:spPr/>
      <dgm:t>
        <a:bodyPr/>
        <a:lstStyle/>
        <a:p>
          <a:endParaRPr lang="en-US"/>
        </a:p>
      </dgm:t>
    </dgm:pt>
    <dgm:pt modelId="{757D1D7F-C086-4FEE-A699-473C8A8914DF}" type="sibTrans" cxnId="{772271A4-2D90-4A37-AAC6-D2FCDF54F775}">
      <dgm:prSet/>
      <dgm:spPr/>
      <dgm:t>
        <a:bodyPr/>
        <a:lstStyle/>
        <a:p>
          <a:endParaRPr lang="en-US"/>
        </a:p>
      </dgm:t>
    </dgm:pt>
    <dgm:pt modelId="{422D4682-7417-482B-9903-BB93317BAE14}">
      <dgm:prSet/>
      <dgm:spPr/>
      <dgm:t>
        <a:bodyPr/>
        <a:lstStyle/>
        <a:p>
          <a:r>
            <a:rPr lang="en-US" dirty="0" err="1"/>
            <a:t>Funzionamento</a:t>
          </a:r>
          <a:r>
            <a:rPr lang="en-US" dirty="0"/>
            <a:t> </a:t>
          </a:r>
          <a:r>
            <a:rPr lang="en-US" dirty="0" err="1"/>
            <a:t>macchine</a:t>
          </a:r>
          <a:r>
            <a:rPr lang="en-US" dirty="0"/>
            <a:t>- </a:t>
          </a:r>
          <a:r>
            <a:rPr lang="en-US" dirty="0" err="1"/>
            <a:t>necessità</a:t>
          </a:r>
          <a:r>
            <a:rPr lang="en-US" dirty="0"/>
            <a:t> </a:t>
          </a:r>
          <a:r>
            <a:rPr lang="en-US" dirty="0" err="1"/>
            <a:t>lavoratori</a:t>
          </a:r>
          <a:r>
            <a:rPr lang="en-US" dirty="0"/>
            <a:t>-</a:t>
          </a:r>
        </a:p>
      </dgm:t>
    </dgm:pt>
    <dgm:pt modelId="{1EBD6474-7300-4ED1-B557-ACB22CB02C6A}" type="parTrans" cxnId="{1BCC9C02-E75A-472D-88CF-F4DFA9B57C1E}">
      <dgm:prSet/>
      <dgm:spPr/>
      <dgm:t>
        <a:bodyPr/>
        <a:lstStyle/>
        <a:p>
          <a:endParaRPr lang="en-US"/>
        </a:p>
      </dgm:t>
    </dgm:pt>
    <dgm:pt modelId="{F2AE58F0-DFB5-4955-BA32-47489B095C78}" type="sibTrans" cxnId="{1BCC9C02-E75A-472D-88CF-F4DFA9B57C1E}">
      <dgm:prSet/>
      <dgm:spPr/>
      <dgm:t>
        <a:bodyPr/>
        <a:lstStyle/>
        <a:p>
          <a:endParaRPr lang="en-US"/>
        </a:p>
      </dgm:t>
    </dgm:pt>
    <dgm:pt modelId="{A52D4B96-F718-451A-BB48-6455032C56E2}">
      <dgm:prSet/>
      <dgm:spPr/>
      <dgm:t>
        <a:bodyPr/>
        <a:lstStyle/>
        <a:p>
          <a:r>
            <a:rPr lang="en-US" dirty="0"/>
            <a:t>Donne e </a:t>
          </a:r>
          <a:r>
            <a:rPr lang="en-US" dirty="0" err="1"/>
            <a:t>ragazze</a:t>
          </a:r>
          <a:r>
            <a:rPr lang="en-US" dirty="0"/>
            <a:t> </a:t>
          </a:r>
          <a:r>
            <a:rPr lang="en-US" dirty="0" err="1"/>
            <a:t>assunte</a:t>
          </a:r>
          <a:r>
            <a:rPr lang="en-US" dirty="0"/>
            <a:t> </a:t>
          </a:r>
          <a:r>
            <a:rPr lang="en-US" dirty="0" err="1"/>
            <a:t>perché</a:t>
          </a:r>
          <a:r>
            <a:rPr lang="en-US" dirty="0"/>
            <a:t> </a:t>
          </a:r>
          <a:r>
            <a:rPr lang="en-US" dirty="0" err="1"/>
            <a:t>più</a:t>
          </a:r>
          <a:r>
            <a:rPr lang="en-US" dirty="0"/>
            <a:t> </a:t>
          </a:r>
          <a:r>
            <a:rPr lang="en-US" dirty="0" err="1"/>
            <a:t>economiche</a:t>
          </a:r>
          <a:r>
            <a:rPr lang="en-US" dirty="0"/>
            <a:t> degli </a:t>
          </a:r>
          <a:r>
            <a:rPr lang="en-US" dirty="0" err="1"/>
            <a:t>uomini</a:t>
          </a:r>
          <a:r>
            <a:rPr lang="en-US" dirty="0"/>
            <a:t> </a:t>
          </a:r>
        </a:p>
      </dgm:t>
    </dgm:pt>
    <dgm:pt modelId="{88BD031D-A685-4894-93F5-DDF4ABA52EE6}" type="parTrans" cxnId="{C7439613-1586-4BC0-BB41-C3D01CB0E5F6}">
      <dgm:prSet/>
      <dgm:spPr/>
      <dgm:t>
        <a:bodyPr/>
        <a:lstStyle/>
        <a:p>
          <a:endParaRPr lang="en-US"/>
        </a:p>
      </dgm:t>
    </dgm:pt>
    <dgm:pt modelId="{A5F4DAC2-9FCB-4725-9DE9-E01BBB4E84D3}" type="sibTrans" cxnId="{C7439613-1586-4BC0-BB41-C3D01CB0E5F6}">
      <dgm:prSet/>
      <dgm:spPr/>
      <dgm:t>
        <a:bodyPr/>
        <a:lstStyle/>
        <a:p>
          <a:endParaRPr lang="en-US"/>
        </a:p>
      </dgm:t>
    </dgm:pt>
    <dgm:pt modelId="{B3FE9D50-8563-4669-8AA8-A2AEBD226A5F}" type="pres">
      <dgm:prSet presAssocID="{B15CFCFD-A931-4B52-ACBF-4115730FADDE}" presName="outerComposite" presStyleCnt="0">
        <dgm:presLayoutVars>
          <dgm:chMax val="5"/>
          <dgm:dir/>
          <dgm:resizeHandles val="exact"/>
        </dgm:presLayoutVars>
      </dgm:prSet>
      <dgm:spPr/>
    </dgm:pt>
    <dgm:pt modelId="{D1EB940D-2BF4-49BA-9207-BC6C3FA7E807}" type="pres">
      <dgm:prSet presAssocID="{B15CFCFD-A931-4B52-ACBF-4115730FADDE}" presName="dummyMaxCanvas" presStyleCnt="0">
        <dgm:presLayoutVars/>
      </dgm:prSet>
      <dgm:spPr/>
    </dgm:pt>
    <dgm:pt modelId="{02BAF3C2-78CC-4200-BA79-D9217F0C8A3A}" type="pres">
      <dgm:prSet presAssocID="{B15CFCFD-A931-4B52-ACBF-4115730FADDE}" presName="ThreeNodes_1" presStyleLbl="node1" presStyleIdx="0" presStyleCnt="3" custLinFactNeighborX="2452" custLinFactNeighborY="4657">
        <dgm:presLayoutVars>
          <dgm:bulletEnabled val="1"/>
        </dgm:presLayoutVars>
      </dgm:prSet>
      <dgm:spPr/>
    </dgm:pt>
    <dgm:pt modelId="{A6136A8A-09E9-4758-BF0B-FFAF494DBB9B}" type="pres">
      <dgm:prSet presAssocID="{B15CFCFD-A931-4B52-ACBF-4115730FADDE}" presName="ThreeNodes_2" presStyleLbl="node1" presStyleIdx="1" presStyleCnt="3" custLinFactNeighborX="-129" custLinFactNeighborY="-12009">
        <dgm:presLayoutVars>
          <dgm:bulletEnabled val="1"/>
        </dgm:presLayoutVars>
      </dgm:prSet>
      <dgm:spPr/>
    </dgm:pt>
    <dgm:pt modelId="{357EDF5A-BB24-41C8-BB1F-78F1F955A1AA}" type="pres">
      <dgm:prSet presAssocID="{B15CFCFD-A931-4B52-ACBF-4115730FADDE}" presName="ThreeNodes_3" presStyleLbl="node1" presStyleIdx="2" presStyleCnt="3">
        <dgm:presLayoutVars>
          <dgm:bulletEnabled val="1"/>
        </dgm:presLayoutVars>
      </dgm:prSet>
      <dgm:spPr/>
    </dgm:pt>
    <dgm:pt modelId="{E34D9604-6519-4C69-B8B1-4495187850C2}" type="pres">
      <dgm:prSet presAssocID="{B15CFCFD-A931-4B52-ACBF-4115730FADDE}" presName="ThreeConn_1-2" presStyleLbl="fgAccFollowNode1" presStyleIdx="0" presStyleCnt="2">
        <dgm:presLayoutVars>
          <dgm:bulletEnabled val="1"/>
        </dgm:presLayoutVars>
      </dgm:prSet>
      <dgm:spPr/>
    </dgm:pt>
    <dgm:pt modelId="{D35BD4C6-550C-4DAD-A849-5991E1C1610D}" type="pres">
      <dgm:prSet presAssocID="{B15CFCFD-A931-4B52-ACBF-4115730FADDE}" presName="ThreeConn_2-3" presStyleLbl="fgAccFollowNode1" presStyleIdx="1" presStyleCnt="2">
        <dgm:presLayoutVars>
          <dgm:bulletEnabled val="1"/>
        </dgm:presLayoutVars>
      </dgm:prSet>
      <dgm:spPr/>
    </dgm:pt>
    <dgm:pt modelId="{463D976B-A7BE-4B27-8F9E-94A6EE25D755}" type="pres">
      <dgm:prSet presAssocID="{B15CFCFD-A931-4B52-ACBF-4115730FADDE}" presName="ThreeNodes_1_text" presStyleLbl="node1" presStyleIdx="2" presStyleCnt="3">
        <dgm:presLayoutVars>
          <dgm:bulletEnabled val="1"/>
        </dgm:presLayoutVars>
      </dgm:prSet>
      <dgm:spPr/>
    </dgm:pt>
    <dgm:pt modelId="{331147FD-93D1-4E97-AFAA-AF6555FBD59D}" type="pres">
      <dgm:prSet presAssocID="{B15CFCFD-A931-4B52-ACBF-4115730FADDE}" presName="ThreeNodes_2_text" presStyleLbl="node1" presStyleIdx="2" presStyleCnt="3">
        <dgm:presLayoutVars>
          <dgm:bulletEnabled val="1"/>
        </dgm:presLayoutVars>
      </dgm:prSet>
      <dgm:spPr/>
    </dgm:pt>
    <dgm:pt modelId="{91930DB3-A841-4BCC-A57E-9B16D2312C44}" type="pres">
      <dgm:prSet presAssocID="{B15CFCFD-A931-4B52-ACBF-4115730FADD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BCC9C02-E75A-472D-88CF-F4DFA9B57C1E}" srcId="{B15CFCFD-A931-4B52-ACBF-4115730FADDE}" destId="{422D4682-7417-482B-9903-BB93317BAE14}" srcOrd="1" destOrd="0" parTransId="{1EBD6474-7300-4ED1-B557-ACB22CB02C6A}" sibTransId="{F2AE58F0-DFB5-4955-BA32-47489B095C78}"/>
    <dgm:cxn modelId="{C7439613-1586-4BC0-BB41-C3D01CB0E5F6}" srcId="{B15CFCFD-A931-4B52-ACBF-4115730FADDE}" destId="{A52D4B96-F718-451A-BB48-6455032C56E2}" srcOrd="2" destOrd="0" parTransId="{88BD031D-A685-4894-93F5-DDF4ABA52EE6}" sibTransId="{A5F4DAC2-9FCB-4725-9DE9-E01BBB4E84D3}"/>
    <dgm:cxn modelId="{C494EE25-9997-4322-87BD-E5D85CD41A29}" type="presOf" srcId="{422D4682-7417-482B-9903-BB93317BAE14}" destId="{A6136A8A-09E9-4758-BF0B-FFAF494DBB9B}" srcOrd="0" destOrd="0" presId="urn:microsoft.com/office/officeart/2005/8/layout/vProcess5"/>
    <dgm:cxn modelId="{6D791433-B938-4306-9E79-E5B8E5C5C816}" type="presOf" srcId="{757D1D7F-C086-4FEE-A699-473C8A8914DF}" destId="{E34D9604-6519-4C69-B8B1-4495187850C2}" srcOrd="0" destOrd="0" presId="urn:microsoft.com/office/officeart/2005/8/layout/vProcess5"/>
    <dgm:cxn modelId="{F412C351-3DB4-49DF-89DA-69CD9E005358}" type="presOf" srcId="{A52D4B96-F718-451A-BB48-6455032C56E2}" destId="{357EDF5A-BB24-41C8-BB1F-78F1F955A1AA}" srcOrd="0" destOrd="0" presId="urn:microsoft.com/office/officeart/2005/8/layout/vProcess5"/>
    <dgm:cxn modelId="{B983F27C-FE19-4F6C-81B4-B0B0B4A7D8EC}" type="presOf" srcId="{A52D4B96-F718-451A-BB48-6455032C56E2}" destId="{91930DB3-A841-4BCC-A57E-9B16D2312C44}" srcOrd="1" destOrd="0" presId="urn:microsoft.com/office/officeart/2005/8/layout/vProcess5"/>
    <dgm:cxn modelId="{59F27584-D4BB-4AD2-A2D1-4997F605C05B}" type="presOf" srcId="{422D4682-7417-482B-9903-BB93317BAE14}" destId="{331147FD-93D1-4E97-AFAA-AF6555FBD59D}" srcOrd="1" destOrd="0" presId="urn:microsoft.com/office/officeart/2005/8/layout/vProcess5"/>
    <dgm:cxn modelId="{64763E8B-5089-4B29-85C8-68411A100119}" type="presOf" srcId="{AE681626-85B6-403E-8C13-F9FBA161F07E}" destId="{02BAF3C2-78CC-4200-BA79-D9217F0C8A3A}" srcOrd="0" destOrd="0" presId="urn:microsoft.com/office/officeart/2005/8/layout/vProcess5"/>
    <dgm:cxn modelId="{772271A4-2D90-4A37-AAC6-D2FCDF54F775}" srcId="{B15CFCFD-A931-4B52-ACBF-4115730FADDE}" destId="{AE681626-85B6-403E-8C13-F9FBA161F07E}" srcOrd="0" destOrd="0" parTransId="{B82BBDCA-2B91-4849-A044-0D3DAD3835E2}" sibTransId="{757D1D7F-C086-4FEE-A699-473C8A8914DF}"/>
    <dgm:cxn modelId="{FDDC44B1-F56A-4941-9E90-6B4F541C4EBA}" type="presOf" srcId="{AE681626-85B6-403E-8C13-F9FBA161F07E}" destId="{463D976B-A7BE-4B27-8F9E-94A6EE25D755}" srcOrd="1" destOrd="0" presId="urn:microsoft.com/office/officeart/2005/8/layout/vProcess5"/>
    <dgm:cxn modelId="{8C6C86C3-6174-49F4-90CE-F44CB8222E3C}" type="presOf" srcId="{F2AE58F0-DFB5-4955-BA32-47489B095C78}" destId="{D35BD4C6-550C-4DAD-A849-5991E1C1610D}" srcOrd="0" destOrd="0" presId="urn:microsoft.com/office/officeart/2005/8/layout/vProcess5"/>
    <dgm:cxn modelId="{2F4B62C9-C231-4F6B-B387-6F4BA543D5D2}" type="presOf" srcId="{B15CFCFD-A931-4B52-ACBF-4115730FADDE}" destId="{B3FE9D50-8563-4669-8AA8-A2AEBD226A5F}" srcOrd="0" destOrd="0" presId="urn:microsoft.com/office/officeart/2005/8/layout/vProcess5"/>
    <dgm:cxn modelId="{1FE389B5-9C5C-486C-945F-0D6ADA5B9836}" type="presParOf" srcId="{B3FE9D50-8563-4669-8AA8-A2AEBD226A5F}" destId="{D1EB940D-2BF4-49BA-9207-BC6C3FA7E807}" srcOrd="0" destOrd="0" presId="urn:microsoft.com/office/officeart/2005/8/layout/vProcess5"/>
    <dgm:cxn modelId="{F1CF6765-5F3D-47C2-909E-C343908E185E}" type="presParOf" srcId="{B3FE9D50-8563-4669-8AA8-A2AEBD226A5F}" destId="{02BAF3C2-78CC-4200-BA79-D9217F0C8A3A}" srcOrd="1" destOrd="0" presId="urn:microsoft.com/office/officeart/2005/8/layout/vProcess5"/>
    <dgm:cxn modelId="{E71D2779-F2EC-433C-81A5-88F9C7EFB15D}" type="presParOf" srcId="{B3FE9D50-8563-4669-8AA8-A2AEBD226A5F}" destId="{A6136A8A-09E9-4758-BF0B-FFAF494DBB9B}" srcOrd="2" destOrd="0" presId="urn:microsoft.com/office/officeart/2005/8/layout/vProcess5"/>
    <dgm:cxn modelId="{0E67DE3C-5D9E-44F1-85C8-C0C1E6832D00}" type="presParOf" srcId="{B3FE9D50-8563-4669-8AA8-A2AEBD226A5F}" destId="{357EDF5A-BB24-41C8-BB1F-78F1F955A1AA}" srcOrd="3" destOrd="0" presId="urn:microsoft.com/office/officeart/2005/8/layout/vProcess5"/>
    <dgm:cxn modelId="{C99386BD-DA57-4048-B2E4-AB41F28373ED}" type="presParOf" srcId="{B3FE9D50-8563-4669-8AA8-A2AEBD226A5F}" destId="{E34D9604-6519-4C69-B8B1-4495187850C2}" srcOrd="4" destOrd="0" presId="urn:microsoft.com/office/officeart/2005/8/layout/vProcess5"/>
    <dgm:cxn modelId="{A90E056E-1998-4B05-92E4-031EC5D2E7FF}" type="presParOf" srcId="{B3FE9D50-8563-4669-8AA8-A2AEBD226A5F}" destId="{D35BD4C6-550C-4DAD-A849-5991E1C1610D}" srcOrd="5" destOrd="0" presId="urn:microsoft.com/office/officeart/2005/8/layout/vProcess5"/>
    <dgm:cxn modelId="{36101193-9838-4FD5-9F19-1751D3121CE7}" type="presParOf" srcId="{B3FE9D50-8563-4669-8AA8-A2AEBD226A5F}" destId="{463D976B-A7BE-4B27-8F9E-94A6EE25D755}" srcOrd="6" destOrd="0" presId="urn:microsoft.com/office/officeart/2005/8/layout/vProcess5"/>
    <dgm:cxn modelId="{4F5A16B3-E8A4-4539-AD88-AAAEE4E67498}" type="presParOf" srcId="{B3FE9D50-8563-4669-8AA8-A2AEBD226A5F}" destId="{331147FD-93D1-4E97-AFAA-AF6555FBD59D}" srcOrd="7" destOrd="0" presId="urn:microsoft.com/office/officeart/2005/8/layout/vProcess5"/>
    <dgm:cxn modelId="{DEAFF2EF-76A4-448A-91C3-2098CC071632}" type="presParOf" srcId="{B3FE9D50-8563-4669-8AA8-A2AEBD226A5F}" destId="{91930DB3-A841-4BCC-A57E-9B16D2312C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264472-668E-4FB0-8B4E-8600808A3E05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E4B078-DAC1-4F1A-812A-6555143C2AAD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Aspetti positivi: </a:t>
          </a:r>
        </a:p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Molte donne iniziano a lavorare fuori casa, e guadagnano un piccolo salario        ma…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BF6C1AC1-0906-400B-A922-89D8020FFBF0}" type="parTrans" cxnId="{0E5CD218-93A6-492D-81D3-6A486CEA4739}">
      <dgm:prSet/>
      <dgm:spPr/>
      <dgm:t>
        <a:bodyPr/>
        <a:lstStyle/>
        <a:p>
          <a:endParaRPr lang="en-US"/>
        </a:p>
      </dgm:t>
    </dgm:pt>
    <dgm:pt modelId="{1E09AB13-E0B0-45DB-8C6B-FC731CCBAB44}" type="sibTrans" cxnId="{0E5CD218-93A6-492D-81D3-6A486CEA4739}">
      <dgm:prSet/>
      <dgm:spPr/>
      <dgm:t>
        <a:bodyPr/>
        <a:lstStyle/>
        <a:p>
          <a:endParaRPr lang="en-US"/>
        </a:p>
      </dgm:t>
    </dgm:pt>
    <dgm:pt modelId="{367D7881-B3C8-4FAB-AC5E-E582666147A2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Salari molto più bassi rispetto agli uomini 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CCA9814C-1E3D-41C7-90C4-AC77EB28C1D6}" type="parTrans" cxnId="{F9542887-1B7D-4975-9788-F7A7D876D216}">
      <dgm:prSet/>
      <dgm:spPr/>
      <dgm:t>
        <a:bodyPr/>
        <a:lstStyle/>
        <a:p>
          <a:endParaRPr lang="en-US"/>
        </a:p>
      </dgm:t>
    </dgm:pt>
    <dgm:pt modelId="{591CB77B-10A2-473C-848D-F8D54587452B}" type="sibTrans" cxnId="{F9542887-1B7D-4975-9788-F7A7D876D216}">
      <dgm:prSet/>
      <dgm:spPr/>
      <dgm:t>
        <a:bodyPr/>
        <a:lstStyle/>
        <a:p>
          <a:endParaRPr lang="en-US"/>
        </a:p>
      </dgm:t>
    </dgm:pt>
    <dgm:pt modelId="{90F45C0B-A27F-4DC2-8CF3-37C33EE06EB0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Orari di lavoro molto lunghi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01E18D34-CC6D-4E4E-8C68-ED67F1BBF6DE}" type="parTrans" cxnId="{7D54EA6C-7ACE-48B6-BE09-C148089FEB5E}">
      <dgm:prSet/>
      <dgm:spPr/>
      <dgm:t>
        <a:bodyPr/>
        <a:lstStyle/>
        <a:p>
          <a:endParaRPr lang="en-US"/>
        </a:p>
      </dgm:t>
    </dgm:pt>
    <dgm:pt modelId="{724D9B04-2127-41EA-817F-C2022C01E59F}" type="sibTrans" cxnId="{7D54EA6C-7ACE-48B6-BE09-C148089FEB5E}">
      <dgm:prSet/>
      <dgm:spPr/>
      <dgm:t>
        <a:bodyPr/>
        <a:lstStyle/>
        <a:p>
          <a:endParaRPr lang="en-US"/>
        </a:p>
      </dgm:t>
    </dgm:pt>
    <dgm:pt modelId="{354987DB-111F-460F-BF7C-23A93287B218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Condizioni di lavoro dure e pericolose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17D68C55-7089-4A4A-8B56-9470463254F4}" type="parTrans" cxnId="{B9C286BC-2CAC-41ED-B17F-DD6C8698A538}">
      <dgm:prSet/>
      <dgm:spPr/>
      <dgm:t>
        <a:bodyPr/>
        <a:lstStyle/>
        <a:p>
          <a:endParaRPr lang="en-US"/>
        </a:p>
      </dgm:t>
    </dgm:pt>
    <dgm:pt modelId="{35AF92E1-378A-4BA1-8D10-1CC468CFB351}" type="sibTrans" cxnId="{B9C286BC-2CAC-41ED-B17F-DD6C8698A538}">
      <dgm:prSet/>
      <dgm:spPr/>
      <dgm:t>
        <a:bodyPr/>
        <a:lstStyle/>
        <a:p>
          <a:endParaRPr lang="en-US"/>
        </a:p>
      </dgm:t>
    </dgm:pt>
    <dgm:pt modelId="{7EAFEC79-2A06-4348-9069-168325EE739C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Spesso dovevano lavorare e occuparsi anche della casa e i figli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94540835-FF6B-4A2F-B493-A7B4102B096C}" type="parTrans" cxnId="{CF680EDC-A1D3-4C94-AE43-A4BCBA6C7289}">
      <dgm:prSet/>
      <dgm:spPr/>
      <dgm:t>
        <a:bodyPr/>
        <a:lstStyle/>
        <a:p>
          <a:endParaRPr lang="en-US"/>
        </a:p>
      </dgm:t>
    </dgm:pt>
    <dgm:pt modelId="{4A3BB4DD-96BD-431E-92FC-112B26F81706}" type="sibTrans" cxnId="{CF680EDC-A1D3-4C94-AE43-A4BCBA6C7289}">
      <dgm:prSet/>
      <dgm:spPr/>
      <dgm:t>
        <a:bodyPr/>
        <a:lstStyle/>
        <a:p>
          <a:endParaRPr lang="en-US"/>
        </a:p>
      </dgm:t>
    </dgm:pt>
    <dgm:pt modelId="{2E3B62D1-C66B-428A-8461-D810204A0F1C}" type="pres">
      <dgm:prSet presAssocID="{8D264472-668E-4FB0-8B4E-8600808A3E05}" presName="vert0" presStyleCnt="0">
        <dgm:presLayoutVars>
          <dgm:dir/>
          <dgm:animOne val="branch"/>
          <dgm:animLvl val="lvl"/>
        </dgm:presLayoutVars>
      </dgm:prSet>
      <dgm:spPr/>
    </dgm:pt>
    <dgm:pt modelId="{A86FF3CC-5C9D-409F-A289-F6EC5AE3C49A}" type="pres">
      <dgm:prSet presAssocID="{82E4B078-DAC1-4F1A-812A-6555143C2AAD}" presName="thickLine" presStyleLbl="alignNode1" presStyleIdx="0" presStyleCnt="5"/>
      <dgm:spPr/>
    </dgm:pt>
    <dgm:pt modelId="{265F2E9B-B629-449A-89F5-C0B3090381DB}" type="pres">
      <dgm:prSet presAssocID="{82E4B078-DAC1-4F1A-812A-6555143C2AAD}" presName="horz1" presStyleCnt="0"/>
      <dgm:spPr/>
    </dgm:pt>
    <dgm:pt modelId="{8603A6FE-EEB3-402E-801C-76C35A577473}" type="pres">
      <dgm:prSet presAssocID="{82E4B078-DAC1-4F1A-812A-6555143C2AAD}" presName="tx1" presStyleLbl="revTx" presStyleIdx="0" presStyleCnt="5"/>
      <dgm:spPr/>
    </dgm:pt>
    <dgm:pt modelId="{5E8C75A8-D75C-4650-97BA-D418C7AB5995}" type="pres">
      <dgm:prSet presAssocID="{82E4B078-DAC1-4F1A-812A-6555143C2AAD}" presName="vert1" presStyleCnt="0"/>
      <dgm:spPr/>
    </dgm:pt>
    <dgm:pt modelId="{FEC041B3-E7D2-4C47-A62E-6334C4CCC83F}" type="pres">
      <dgm:prSet presAssocID="{367D7881-B3C8-4FAB-AC5E-E582666147A2}" presName="thickLine" presStyleLbl="alignNode1" presStyleIdx="1" presStyleCnt="5"/>
      <dgm:spPr/>
    </dgm:pt>
    <dgm:pt modelId="{BE786EEE-2D8A-48FC-AD2D-486F7C5E20F4}" type="pres">
      <dgm:prSet presAssocID="{367D7881-B3C8-4FAB-AC5E-E582666147A2}" presName="horz1" presStyleCnt="0"/>
      <dgm:spPr/>
    </dgm:pt>
    <dgm:pt modelId="{54E31A0C-73BF-4C7D-B5E6-F453249E4CDD}" type="pres">
      <dgm:prSet presAssocID="{367D7881-B3C8-4FAB-AC5E-E582666147A2}" presName="tx1" presStyleLbl="revTx" presStyleIdx="1" presStyleCnt="5"/>
      <dgm:spPr/>
    </dgm:pt>
    <dgm:pt modelId="{5A4B4FE5-9F52-44AB-BA4C-295FCE6C4063}" type="pres">
      <dgm:prSet presAssocID="{367D7881-B3C8-4FAB-AC5E-E582666147A2}" presName="vert1" presStyleCnt="0"/>
      <dgm:spPr/>
    </dgm:pt>
    <dgm:pt modelId="{7A3B6B1F-74C4-49BC-AC09-60C8948F29FC}" type="pres">
      <dgm:prSet presAssocID="{90F45C0B-A27F-4DC2-8CF3-37C33EE06EB0}" presName="thickLine" presStyleLbl="alignNode1" presStyleIdx="2" presStyleCnt="5"/>
      <dgm:spPr/>
    </dgm:pt>
    <dgm:pt modelId="{ECC64031-C2C8-4CDC-9A33-7BAE2B8CA56C}" type="pres">
      <dgm:prSet presAssocID="{90F45C0B-A27F-4DC2-8CF3-37C33EE06EB0}" presName="horz1" presStyleCnt="0"/>
      <dgm:spPr/>
    </dgm:pt>
    <dgm:pt modelId="{3C4103E2-5C4B-456C-9478-CE8E8032D79F}" type="pres">
      <dgm:prSet presAssocID="{90F45C0B-A27F-4DC2-8CF3-37C33EE06EB0}" presName="tx1" presStyleLbl="revTx" presStyleIdx="2" presStyleCnt="5"/>
      <dgm:spPr/>
    </dgm:pt>
    <dgm:pt modelId="{49CC825F-4C31-4136-B3B2-7218C07D1965}" type="pres">
      <dgm:prSet presAssocID="{90F45C0B-A27F-4DC2-8CF3-37C33EE06EB0}" presName="vert1" presStyleCnt="0"/>
      <dgm:spPr/>
    </dgm:pt>
    <dgm:pt modelId="{C5ACE2E5-CA84-4A6E-A645-0DFCCDCC8692}" type="pres">
      <dgm:prSet presAssocID="{354987DB-111F-460F-BF7C-23A93287B218}" presName="thickLine" presStyleLbl="alignNode1" presStyleIdx="3" presStyleCnt="5"/>
      <dgm:spPr/>
    </dgm:pt>
    <dgm:pt modelId="{04DBF881-72F5-49A1-B888-DACE2427DD56}" type="pres">
      <dgm:prSet presAssocID="{354987DB-111F-460F-BF7C-23A93287B218}" presName="horz1" presStyleCnt="0"/>
      <dgm:spPr/>
    </dgm:pt>
    <dgm:pt modelId="{AD4332A2-78FF-4789-AE91-48C4737FB150}" type="pres">
      <dgm:prSet presAssocID="{354987DB-111F-460F-BF7C-23A93287B218}" presName="tx1" presStyleLbl="revTx" presStyleIdx="3" presStyleCnt="5"/>
      <dgm:spPr/>
    </dgm:pt>
    <dgm:pt modelId="{B7F044B5-7467-4C02-A510-C51051DD69A3}" type="pres">
      <dgm:prSet presAssocID="{354987DB-111F-460F-BF7C-23A93287B218}" presName="vert1" presStyleCnt="0"/>
      <dgm:spPr/>
    </dgm:pt>
    <dgm:pt modelId="{68E76604-66AB-47BB-B2F2-93E20E952FDF}" type="pres">
      <dgm:prSet presAssocID="{7EAFEC79-2A06-4348-9069-168325EE739C}" presName="thickLine" presStyleLbl="alignNode1" presStyleIdx="4" presStyleCnt="5"/>
      <dgm:spPr/>
    </dgm:pt>
    <dgm:pt modelId="{2394B0F0-6DA9-4579-947D-3CE8EC459E2B}" type="pres">
      <dgm:prSet presAssocID="{7EAFEC79-2A06-4348-9069-168325EE739C}" presName="horz1" presStyleCnt="0"/>
      <dgm:spPr/>
    </dgm:pt>
    <dgm:pt modelId="{DFCA1E95-EDA0-4F72-A9B5-85329FE42228}" type="pres">
      <dgm:prSet presAssocID="{7EAFEC79-2A06-4348-9069-168325EE739C}" presName="tx1" presStyleLbl="revTx" presStyleIdx="4" presStyleCnt="5"/>
      <dgm:spPr/>
    </dgm:pt>
    <dgm:pt modelId="{79F5C747-15B2-43DD-BC2A-93FB8BA70A80}" type="pres">
      <dgm:prSet presAssocID="{7EAFEC79-2A06-4348-9069-168325EE739C}" presName="vert1" presStyleCnt="0"/>
      <dgm:spPr/>
    </dgm:pt>
  </dgm:ptLst>
  <dgm:cxnLst>
    <dgm:cxn modelId="{871A9C09-3B5D-4ADD-A9CD-ABFE552ED961}" type="presOf" srcId="{367D7881-B3C8-4FAB-AC5E-E582666147A2}" destId="{54E31A0C-73BF-4C7D-B5E6-F453249E4CDD}" srcOrd="0" destOrd="0" presId="urn:microsoft.com/office/officeart/2008/layout/LinedList"/>
    <dgm:cxn modelId="{0E5CD218-93A6-492D-81D3-6A486CEA4739}" srcId="{8D264472-668E-4FB0-8B4E-8600808A3E05}" destId="{82E4B078-DAC1-4F1A-812A-6555143C2AAD}" srcOrd="0" destOrd="0" parTransId="{BF6C1AC1-0906-400B-A922-89D8020FFBF0}" sibTransId="{1E09AB13-E0B0-45DB-8C6B-FC731CCBAB44}"/>
    <dgm:cxn modelId="{F9B2212B-5413-41C7-9876-824EE17C287C}" type="presOf" srcId="{7EAFEC79-2A06-4348-9069-168325EE739C}" destId="{DFCA1E95-EDA0-4F72-A9B5-85329FE42228}" srcOrd="0" destOrd="0" presId="urn:microsoft.com/office/officeart/2008/layout/LinedList"/>
    <dgm:cxn modelId="{19ACF633-FB10-431B-B5EB-501EEEF825D5}" type="presOf" srcId="{82E4B078-DAC1-4F1A-812A-6555143C2AAD}" destId="{8603A6FE-EEB3-402E-801C-76C35A577473}" srcOrd="0" destOrd="0" presId="urn:microsoft.com/office/officeart/2008/layout/LinedList"/>
    <dgm:cxn modelId="{3EE95B40-F0F6-4317-AE04-07D2A12FDEB3}" type="presOf" srcId="{354987DB-111F-460F-BF7C-23A93287B218}" destId="{AD4332A2-78FF-4789-AE91-48C4737FB150}" srcOrd="0" destOrd="0" presId="urn:microsoft.com/office/officeart/2008/layout/LinedList"/>
    <dgm:cxn modelId="{7D54EA6C-7ACE-48B6-BE09-C148089FEB5E}" srcId="{8D264472-668E-4FB0-8B4E-8600808A3E05}" destId="{90F45C0B-A27F-4DC2-8CF3-37C33EE06EB0}" srcOrd="2" destOrd="0" parTransId="{01E18D34-CC6D-4E4E-8C68-ED67F1BBF6DE}" sibTransId="{724D9B04-2127-41EA-817F-C2022C01E59F}"/>
    <dgm:cxn modelId="{1538C86E-A172-4016-B0D0-7637349ABBF0}" type="presOf" srcId="{90F45C0B-A27F-4DC2-8CF3-37C33EE06EB0}" destId="{3C4103E2-5C4B-456C-9478-CE8E8032D79F}" srcOrd="0" destOrd="0" presId="urn:microsoft.com/office/officeart/2008/layout/LinedList"/>
    <dgm:cxn modelId="{F9542887-1B7D-4975-9788-F7A7D876D216}" srcId="{8D264472-668E-4FB0-8B4E-8600808A3E05}" destId="{367D7881-B3C8-4FAB-AC5E-E582666147A2}" srcOrd="1" destOrd="0" parTransId="{CCA9814C-1E3D-41C7-90C4-AC77EB28C1D6}" sibTransId="{591CB77B-10A2-473C-848D-F8D54587452B}"/>
    <dgm:cxn modelId="{B9C286BC-2CAC-41ED-B17F-DD6C8698A538}" srcId="{8D264472-668E-4FB0-8B4E-8600808A3E05}" destId="{354987DB-111F-460F-BF7C-23A93287B218}" srcOrd="3" destOrd="0" parTransId="{17D68C55-7089-4A4A-8B56-9470463254F4}" sibTransId="{35AF92E1-378A-4BA1-8D10-1CC468CFB351}"/>
    <dgm:cxn modelId="{CF680EDC-A1D3-4C94-AE43-A4BCBA6C7289}" srcId="{8D264472-668E-4FB0-8B4E-8600808A3E05}" destId="{7EAFEC79-2A06-4348-9069-168325EE739C}" srcOrd="4" destOrd="0" parTransId="{94540835-FF6B-4A2F-B493-A7B4102B096C}" sibTransId="{4A3BB4DD-96BD-431E-92FC-112B26F81706}"/>
    <dgm:cxn modelId="{C9734AF2-D71E-421F-9048-9E83616E902C}" type="presOf" srcId="{8D264472-668E-4FB0-8B4E-8600808A3E05}" destId="{2E3B62D1-C66B-428A-8461-D810204A0F1C}" srcOrd="0" destOrd="0" presId="urn:microsoft.com/office/officeart/2008/layout/LinedList"/>
    <dgm:cxn modelId="{A4A763A2-D24F-460A-BAE9-7070DC23C28D}" type="presParOf" srcId="{2E3B62D1-C66B-428A-8461-D810204A0F1C}" destId="{A86FF3CC-5C9D-409F-A289-F6EC5AE3C49A}" srcOrd="0" destOrd="0" presId="urn:microsoft.com/office/officeart/2008/layout/LinedList"/>
    <dgm:cxn modelId="{F97A21B8-3963-47F7-B58E-1A8583D44CD2}" type="presParOf" srcId="{2E3B62D1-C66B-428A-8461-D810204A0F1C}" destId="{265F2E9B-B629-449A-89F5-C0B3090381DB}" srcOrd="1" destOrd="0" presId="urn:microsoft.com/office/officeart/2008/layout/LinedList"/>
    <dgm:cxn modelId="{790F24C7-1EEF-41E5-A4AB-D7798D25EA7F}" type="presParOf" srcId="{265F2E9B-B629-449A-89F5-C0B3090381DB}" destId="{8603A6FE-EEB3-402E-801C-76C35A577473}" srcOrd="0" destOrd="0" presId="urn:microsoft.com/office/officeart/2008/layout/LinedList"/>
    <dgm:cxn modelId="{4DA6E887-56AE-4735-B5BB-F6FBBB98590D}" type="presParOf" srcId="{265F2E9B-B629-449A-89F5-C0B3090381DB}" destId="{5E8C75A8-D75C-4650-97BA-D418C7AB5995}" srcOrd="1" destOrd="0" presId="urn:microsoft.com/office/officeart/2008/layout/LinedList"/>
    <dgm:cxn modelId="{96B418F9-54CC-4752-A3E3-CEF902CE8F21}" type="presParOf" srcId="{2E3B62D1-C66B-428A-8461-D810204A0F1C}" destId="{FEC041B3-E7D2-4C47-A62E-6334C4CCC83F}" srcOrd="2" destOrd="0" presId="urn:microsoft.com/office/officeart/2008/layout/LinedList"/>
    <dgm:cxn modelId="{496F4670-C3E2-4936-BEC7-FBDE0C2711EB}" type="presParOf" srcId="{2E3B62D1-C66B-428A-8461-D810204A0F1C}" destId="{BE786EEE-2D8A-48FC-AD2D-486F7C5E20F4}" srcOrd="3" destOrd="0" presId="urn:microsoft.com/office/officeart/2008/layout/LinedList"/>
    <dgm:cxn modelId="{A790547D-BA90-42A4-B6EF-04194384EB25}" type="presParOf" srcId="{BE786EEE-2D8A-48FC-AD2D-486F7C5E20F4}" destId="{54E31A0C-73BF-4C7D-B5E6-F453249E4CDD}" srcOrd="0" destOrd="0" presId="urn:microsoft.com/office/officeart/2008/layout/LinedList"/>
    <dgm:cxn modelId="{B2EE9B0C-A74D-4C27-835B-1296740665E4}" type="presParOf" srcId="{BE786EEE-2D8A-48FC-AD2D-486F7C5E20F4}" destId="{5A4B4FE5-9F52-44AB-BA4C-295FCE6C4063}" srcOrd="1" destOrd="0" presId="urn:microsoft.com/office/officeart/2008/layout/LinedList"/>
    <dgm:cxn modelId="{1AFFC7A2-03FA-42EA-929F-442E49861F8E}" type="presParOf" srcId="{2E3B62D1-C66B-428A-8461-D810204A0F1C}" destId="{7A3B6B1F-74C4-49BC-AC09-60C8948F29FC}" srcOrd="4" destOrd="0" presId="urn:microsoft.com/office/officeart/2008/layout/LinedList"/>
    <dgm:cxn modelId="{3F40B00E-630A-4EE8-A42F-962D4B44E4A6}" type="presParOf" srcId="{2E3B62D1-C66B-428A-8461-D810204A0F1C}" destId="{ECC64031-C2C8-4CDC-9A33-7BAE2B8CA56C}" srcOrd="5" destOrd="0" presId="urn:microsoft.com/office/officeart/2008/layout/LinedList"/>
    <dgm:cxn modelId="{C8B6D6FA-BB56-4108-B303-62AA54FC7605}" type="presParOf" srcId="{ECC64031-C2C8-4CDC-9A33-7BAE2B8CA56C}" destId="{3C4103E2-5C4B-456C-9478-CE8E8032D79F}" srcOrd="0" destOrd="0" presId="urn:microsoft.com/office/officeart/2008/layout/LinedList"/>
    <dgm:cxn modelId="{503A5087-8F11-42CC-8B36-67E823855BDB}" type="presParOf" srcId="{ECC64031-C2C8-4CDC-9A33-7BAE2B8CA56C}" destId="{49CC825F-4C31-4136-B3B2-7218C07D1965}" srcOrd="1" destOrd="0" presId="urn:microsoft.com/office/officeart/2008/layout/LinedList"/>
    <dgm:cxn modelId="{11935EC5-0F19-4B32-8A82-B8202AEC78A0}" type="presParOf" srcId="{2E3B62D1-C66B-428A-8461-D810204A0F1C}" destId="{C5ACE2E5-CA84-4A6E-A645-0DFCCDCC8692}" srcOrd="6" destOrd="0" presId="urn:microsoft.com/office/officeart/2008/layout/LinedList"/>
    <dgm:cxn modelId="{1BEBD179-49AA-44D9-83F9-30690418669E}" type="presParOf" srcId="{2E3B62D1-C66B-428A-8461-D810204A0F1C}" destId="{04DBF881-72F5-49A1-B888-DACE2427DD56}" srcOrd="7" destOrd="0" presId="urn:microsoft.com/office/officeart/2008/layout/LinedList"/>
    <dgm:cxn modelId="{EA0CEF24-7FC3-46CB-8BA0-F236A5A010F9}" type="presParOf" srcId="{04DBF881-72F5-49A1-B888-DACE2427DD56}" destId="{AD4332A2-78FF-4789-AE91-48C4737FB150}" srcOrd="0" destOrd="0" presId="urn:microsoft.com/office/officeart/2008/layout/LinedList"/>
    <dgm:cxn modelId="{C09BF26C-0D0D-4691-B1C8-821C8470FAFD}" type="presParOf" srcId="{04DBF881-72F5-49A1-B888-DACE2427DD56}" destId="{B7F044B5-7467-4C02-A510-C51051DD69A3}" srcOrd="1" destOrd="0" presId="urn:microsoft.com/office/officeart/2008/layout/LinedList"/>
    <dgm:cxn modelId="{1C66AE62-9073-4E40-A002-4E85A807650A}" type="presParOf" srcId="{2E3B62D1-C66B-428A-8461-D810204A0F1C}" destId="{68E76604-66AB-47BB-B2F2-93E20E952FDF}" srcOrd="8" destOrd="0" presId="urn:microsoft.com/office/officeart/2008/layout/LinedList"/>
    <dgm:cxn modelId="{F2E5F703-868A-4966-935A-ACB59981567A}" type="presParOf" srcId="{2E3B62D1-C66B-428A-8461-D810204A0F1C}" destId="{2394B0F0-6DA9-4579-947D-3CE8EC459E2B}" srcOrd="9" destOrd="0" presId="urn:microsoft.com/office/officeart/2008/layout/LinedList"/>
    <dgm:cxn modelId="{1B9627C6-4626-4CDC-8845-7F65E071C230}" type="presParOf" srcId="{2394B0F0-6DA9-4579-947D-3CE8EC459E2B}" destId="{DFCA1E95-EDA0-4F72-A9B5-85329FE42228}" srcOrd="0" destOrd="0" presId="urn:microsoft.com/office/officeart/2008/layout/LinedList"/>
    <dgm:cxn modelId="{B1CBDEF6-7CED-4F58-A8FC-183E1C05E721}" type="presParOf" srcId="{2394B0F0-6DA9-4579-947D-3CE8EC459E2B}" destId="{79F5C747-15B2-43DD-BC2A-93FB8BA70A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C2D5A-DF9C-408E-8985-B4B50E88C91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E2099-A47B-439D-A00B-AA6C657B3138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Con il tempo le donne iniziano a rendersi conto delle ingiustizie- lavorano quanto gli uomini e avevano condizioni di lavoro molto dure ---------Per questo cominciano a RIBELLARSI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1E26B2E8-BC25-4529-86B0-FC4D78F8F274}" type="parTrans" cxnId="{C4340951-7B19-404F-B40C-C6634CB7E2E4}">
      <dgm:prSet/>
      <dgm:spPr/>
      <dgm:t>
        <a:bodyPr/>
        <a:lstStyle/>
        <a:p>
          <a:endParaRPr lang="en-US"/>
        </a:p>
      </dgm:t>
    </dgm:pt>
    <dgm:pt modelId="{C5CFAC32-56C6-4926-B634-AF707E1A6E37}" type="sibTrans" cxnId="{C4340951-7B19-404F-B40C-C6634CB7E2E4}">
      <dgm:prSet/>
      <dgm:spPr/>
      <dgm:t>
        <a:bodyPr/>
        <a:lstStyle/>
        <a:p>
          <a:endParaRPr lang="en-US"/>
        </a:p>
      </dgm:t>
    </dgm:pt>
    <dgm:pt modelId="{F2F70B69-6DA5-4315-B22A-849725778AD0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Partecipano a SCIOPERI E PROTESTE NELLE FABBRICHE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BBF919DA-03D3-47B6-B8FB-68EEDE3F9FAD}" type="parTrans" cxnId="{76C6A0DE-1742-4BD9-9C49-51E52BF3AB40}">
      <dgm:prSet/>
      <dgm:spPr/>
      <dgm:t>
        <a:bodyPr/>
        <a:lstStyle/>
        <a:p>
          <a:endParaRPr lang="en-US"/>
        </a:p>
      </dgm:t>
    </dgm:pt>
    <dgm:pt modelId="{5CFDD8FE-134B-45F6-B313-5CE5AD610109}" type="sibTrans" cxnId="{76C6A0DE-1742-4BD9-9C49-51E52BF3AB40}">
      <dgm:prSet/>
      <dgm:spPr/>
      <dgm:t>
        <a:bodyPr/>
        <a:lstStyle/>
        <a:p>
          <a:endParaRPr lang="en-US"/>
        </a:p>
      </dgm:t>
    </dgm:pt>
    <dgm:pt modelId="{54D5B085-DA3D-4006-96FA-28415EF3027E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Si unirono ai primi movimenti dei lavoratori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619525F0-6A96-4298-8BDF-45133F8A5BE4}" type="parTrans" cxnId="{DE1C5881-38C8-49DA-8888-F18B8770A8CE}">
      <dgm:prSet/>
      <dgm:spPr/>
      <dgm:t>
        <a:bodyPr/>
        <a:lstStyle/>
        <a:p>
          <a:endParaRPr lang="en-US"/>
        </a:p>
      </dgm:t>
    </dgm:pt>
    <dgm:pt modelId="{21D97F8E-2A59-43A0-A503-64A28843C7C3}" type="sibTrans" cxnId="{DE1C5881-38C8-49DA-8888-F18B8770A8CE}">
      <dgm:prSet/>
      <dgm:spPr/>
      <dgm:t>
        <a:bodyPr/>
        <a:lstStyle/>
        <a:p>
          <a:endParaRPr lang="en-US"/>
        </a:p>
      </dgm:t>
    </dgm:pt>
    <dgm:pt modelId="{165943BE-5504-4ABF-AAFB-19BCBB0B71BC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Iniziano a chiedere SALARI PIÙ GIUSTI E CONDIZIONI DI LAVORO MIGLIORI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A6E280B4-E10A-435A-9A99-F7BFE3207D23}" type="parTrans" cxnId="{A1E3B97F-24F7-4F1F-867D-A9A58A29BE74}">
      <dgm:prSet/>
      <dgm:spPr/>
      <dgm:t>
        <a:bodyPr/>
        <a:lstStyle/>
        <a:p>
          <a:endParaRPr lang="en-US"/>
        </a:p>
      </dgm:t>
    </dgm:pt>
    <dgm:pt modelId="{9525D373-7415-4E95-B269-F9465860123C}" type="sibTrans" cxnId="{A1E3B97F-24F7-4F1F-867D-A9A58A29BE74}">
      <dgm:prSet/>
      <dgm:spPr/>
      <dgm:t>
        <a:bodyPr/>
        <a:lstStyle/>
        <a:p>
          <a:endParaRPr lang="en-US"/>
        </a:p>
      </dgm:t>
    </dgm:pt>
    <dgm:pt modelId="{75785AE9-CC00-4580-B82B-1B8962B487D3}">
      <dgm:prSet/>
      <dgm:spPr/>
      <dgm:t>
        <a:bodyPr/>
        <a:lstStyle/>
        <a:p>
          <a:r>
            <a:rPr lang="it-CH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QUESTE PROTESTE FURONO UNO DEI PRIMI PASSI VERSO LA LOTTA PER I DIRITTI DELLE DONNE </a:t>
          </a:r>
          <a:endParaRPr lang="en-US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78BDFAF8-AA39-41D9-839A-76A8808A17A7}" type="parTrans" cxnId="{21A7CCF9-2182-4A78-898D-6AA3E3404FE8}">
      <dgm:prSet/>
      <dgm:spPr/>
      <dgm:t>
        <a:bodyPr/>
        <a:lstStyle/>
        <a:p>
          <a:endParaRPr lang="en-US"/>
        </a:p>
      </dgm:t>
    </dgm:pt>
    <dgm:pt modelId="{10B899E5-326C-4591-9FD2-EAABD81CF582}" type="sibTrans" cxnId="{21A7CCF9-2182-4A78-898D-6AA3E3404FE8}">
      <dgm:prSet/>
      <dgm:spPr/>
      <dgm:t>
        <a:bodyPr/>
        <a:lstStyle/>
        <a:p>
          <a:endParaRPr lang="en-US"/>
        </a:p>
      </dgm:t>
    </dgm:pt>
    <dgm:pt modelId="{D44C69C5-81CB-4AF0-B03C-A9F4B4E24D81}" type="pres">
      <dgm:prSet presAssocID="{BBDC2D5A-DF9C-408E-8985-B4B50E88C911}" presName="Name0" presStyleCnt="0">
        <dgm:presLayoutVars>
          <dgm:dir/>
          <dgm:resizeHandles val="exact"/>
        </dgm:presLayoutVars>
      </dgm:prSet>
      <dgm:spPr/>
    </dgm:pt>
    <dgm:pt modelId="{CF991C1B-4296-4270-98AC-8FC9D49D60EF}" type="pres">
      <dgm:prSet presAssocID="{EADE2099-A47B-439D-A00B-AA6C657B3138}" presName="node" presStyleLbl="node1" presStyleIdx="0" presStyleCnt="5">
        <dgm:presLayoutVars>
          <dgm:bulletEnabled val="1"/>
        </dgm:presLayoutVars>
      </dgm:prSet>
      <dgm:spPr/>
    </dgm:pt>
    <dgm:pt modelId="{42396D27-A884-4B9A-AE89-BADC3D591A8F}" type="pres">
      <dgm:prSet presAssocID="{C5CFAC32-56C6-4926-B634-AF707E1A6E37}" presName="sibTrans" presStyleLbl="sibTrans1D1" presStyleIdx="0" presStyleCnt="4"/>
      <dgm:spPr/>
    </dgm:pt>
    <dgm:pt modelId="{11586AAF-23D9-4C00-B207-1902F043F315}" type="pres">
      <dgm:prSet presAssocID="{C5CFAC32-56C6-4926-B634-AF707E1A6E37}" presName="connectorText" presStyleLbl="sibTrans1D1" presStyleIdx="0" presStyleCnt="4"/>
      <dgm:spPr/>
    </dgm:pt>
    <dgm:pt modelId="{EA90CC27-9ACB-4468-BFF1-B109D90C72AA}" type="pres">
      <dgm:prSet presAssocID="{F2F70B69-6DA5-4315-B22A-849725778AD0}" presName="node" presStyleLbl="node1" presStyleIdx="1" presStyleCnt="5" custLinFactNeighborX="0" custLinFactNeighborY="-2361">
        <dgm:presLayoutVars>
          <dgm:bulletEnabled val="1"/>
        </dgm:presLayoutVars>
      </dgm:prSet>
      <dgm:spPr/>
    </dgm:pt>
    <dgm:pt modelId="{E87AA0D0-9230-4C0E-BB52-FA83B068E467}" type="pres">
      <dgm:prSet presAssocID="{5CFDD8FE-134B-45F6-B313-5CE5AD610109}" presName="sibTrans" presStyleLbl="sibTrans1D1" presStyleIdx="1" presStyleCnt="4"/>
      <dgm:spPr/>
    </dgm:pt>
    <dgm:pt modelId="{FF4CDEEF-04D1-4C90-A868-D72AB64D40CB}" type="pres">
      <dgm:prSet presAssocID="{5CFDD8FE-134B-45F6-B313-5CE5AD610109}" presName="connectorText" presStyleLbl="sibTrans1D1" presStyleIdx="1" presStyleCnt="4"/>
      <dgm:spPr/>
    </dgm:pt>
    <dgm:pt modelId="{EFE749D3-3B0C-4D12-A510-A67D76988C20}" type="pres">
      <dgm:prSet presAssocID="{54D5B085-DA3D-4006-96FA-28415EF3027E}" presName="node" presStyleLbl="node1" presStyleIdx="2" presStyleCnt="5">
        <dgm:presLayoutVars>
          <dgm:bulletEnabled val="1"/>
        </dgm:presLayoutVars>
      </dgm:prSet>
      <dgm:spPr/>
    </dgm:pt>
    <dgm:pt modelId="{BF5A7A52-5A97-43CA-B070-FF1364CD75E3}" type="pres">
      <dgm:prSet presAssocID="{21D97F8E-2A59-43A0-A503-64A28843C7C3}" presName="sibTrans" presStyleLbl="sibTrans1D1" presStyleIdx="2" presStyleCnt="4"/>
      <dgm:spPr/>
    </dgm:pt>
    <dgm:pt modelId="{411FD310-E0FB-4BF2-BD8D-E9912285311E}" type="pres">
      <dgm:prSet presAssocID="{21D97F8E-2A59-43A0-A503-64A28843C7C3}" presName="connectorText" presStyleLbl="sibTrans1D1" presStyleIdx="2" presStyleCnt="4"/>
      <dgm:spPr/>
    </dgm:pt>
    <dgm:pt modelId="{C5E44026-7DCB-4FFD-A5BF-112FBED3C0E4}" type="pres">
      <dgm:prSet presAssocID="{165943BE-5504-4ABF-AAFB-19BCBB0B71BC}" presName="node" presStyleLbl="node1" presStyleIdx="3" presStyleCnt="5">
        <dgm:presLayoutVars>
          <dgm:bulletEnabled val="1"/>
        </dgm:presLayoutVars>
      </dgm:prSet>
      <dgm:spPr/>
    </dgm:pt>
    <dgm:pt modelId="{E303299B-B887-469C-B706-E51769885C48}" type="pres">
      <dgm:prSet presAssocID="{9525D373-7415-4E95-B269-F9465860123C}" presName="sibTrans" presStyleLbl="sibTrans1D1" presStyleIdx="3" presStyleCnt="4"/>
      <dgm:spPr/>
    </dgm:pt>
    <dgm:pt modelId="{DB7B8459-897B-46C9-BB42-26B6B4B897D1}" type="pres">
      <dgm:prSet presAssocID="{9525D373-7415-4E95-B269-F9465860123C}" presName="connectorText" presStyleLbl="sibTrans1D1" presStyleIdx="3" presStyleCnt="4"/>
      <dgm:spPr/>
    </dgm:pt>
    <dgm:pt modelId="{A1A80C52-4D71-452F-8A75-957B0B64940F}" type="pres">
      <dgm:prSet presAssocID="{75785AE9-CC00-4580-B82B-1B8962B48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19B14003-AD62-4414-810F-C99BF518BD9D}" type="presOf" srcId="{5CFDD8FE-134B-45F6-B313-5CE5AD610109}" destId="{FF4CDEEF-04D1-4C90-A868-D72AB64D40CB}" srcOrd="1" destOrd="0" presId="urn:microsoft.com/office/officeart/2016/7/layout/RepeatingBendingProcessNew"/>
    <dgm:cxn modelId="{C2086B12-8032-41FD-B827-BA9BDEFE073B}" type="presOf" srcId="{EADE2099-A47B-439D-A00B-AA6C657B3138}" destId="{CF991C1B-4296-4270-98AC-8FC9D49D60EF}" srcOrd="0" destOrd="0" presId="urn:microsoft.com/office/officeart/2016/7/layout/RepeatingBendingProcessNew"/>
    <dgm:cxn modelId="{33F74241-F7AE-4C42-AD51-26A99F9000A8}" type="presOf" srcId="{21D97F8E-2A59-43A0-A503-64A28843C7C3}" destId="{BF5A7A52-5A97-43CA-B070-FF1364CD75E3}" srcOrd="0" destOrd="0" presId="urn:microsoft.com/office/officeart/2016/7/layout/RepeatingBendingProcessNew"/>
    <dgm:cxn modelId="{1928684F-29DC-4297-A0C5-DBFA8D03B65B}" type="presOf" srcId="{165943BE-5504-4ABF-AAFB-19BCBB0B71BC}" destId="{C5E44026-7DCB-4FFD-A5BF-112FBED3C0E4}" srcOrd="0" destOrd="0" presId="urn:microsoft.com/office/officeart/2016/7/layout/RepeatingBendingProcessNew"/>
    <dgm:cxn modelId="{C4340951-7B19-404F-B40C-C6634CB7E2E4}" srcId="{BBDC2D5A-DF9C-408E-8985-B4B50E88C911}" destId="{EADE2099-A47B-439D-A00B-AA6C657B3138}" srcOrd="0" destOrd="0" parTransId="{1E26B2E8-BC25-4529-86B0-FC4D78F8F274}" sibTransId="{C5CFAC32-56C6-4926-B634-AF707E1A6E37}"/>
    <dgm:cxn modelId="{AC793A53-A16E-420C-A2E6-BE5215DB93FE}" type="presOf" srcId="{9525D373-7415-4E95-B269-F9465860123C}" destId="{DB7B8459-897B-46C9-BB42-26B6B4B897D1}" srcOrd="1" destOrd="0" presId="urn:microsoft.com/office/officeart/2016/7/layout/RepeatingBendingProcessNew"/>
    <dgm:cxn modelId="{1FFBB36B-0248-4FC4-B065-AFE320C769A4}" type="presOf" srcId="{C5CFAC32-56C6-4926-B634-AF707E1A6E37}" destId="{11586AAF-23D9-4C00-B207-1902F043F315}" srcOrd="1" destOrd="0" presId="urn:microsoft.com/office/officeart/2016/7/layout/RepeatingBendingProcessNew"/>
    <dgm:cxn modelId="{2FC1B86D-5446-46E7-BF89-4F0A57E6F0F8}" type="presOf" srcId="{BBDC2D5A-DF9C-408E-8985-B4B50E88C911}" destId="{D44C69C5-81CB-4AF0-B03C-A9F4B4E24D81}" srcOrd="0" destOrd="0" presId="urn:microsoft.com/office/officeart/2016/7/layout/RepeatingBendingProcessNew"/>
    <dgm:cxn modelId="{A1E3B97F-24F7-4F1F-867D-A9A58A29BE74}" srcId="{BBDC2D5A-DF9C-408E-8985-B4B50E88C911}" destId="{165943BE-5504-4ABF-AAFB-19BCBB0B71BC}" srcOrd="3" destOrd="0" parTransId="{A6E280B4-E10A-435A-9A99-F7BFE3207D23}" sibTransId="{9525D373-7415-4E95-B269-F9465860123C}"/>
    <dgm:cxn modelId="{DE1C5881-38C8-49DA-8888-F18B8770A8CE}" srcId="{BBDC2D5A-DF9C-408E-8985-B4B50E88C911}" destId="{54D5B085-DA3D-4006-96FA-28415EF3027E}" srcOrd="2" destOrd="0" parTransId="{619525F0-6A96-4298-8BDF-45133F8A5BE4}" sibTransId="{21D97F8E-2A59-43A0-A503-64A28843C7C3}"/>
    <dgm:cxn modelId="{659EF4A6-A180-4E78-B53D-6D82A7542C67}" type="presOf" srcId="{9525D373-7415-4E95-B269-F9465860123C}" destId="{E303299B-B887-469C-B706-E51769885C48}" srcOrd="0" destOrd="0" presId="urn:microsoft.com/office/officeart/2016/7/layout/RepeatingBendingProcessNew"/>
    <dgm:cxn modelId="{10D438BF-B058-452A-BB26-DBA2C13A7E1A}" type="presOf" srcId="{5CFDD8FE-134B-45F6-B313-5CE5AD610109}" destId="{E87AA0D0-9230-4C0E-BB52-FA83B068E467}" srcOrd="0" destOrd="0" presId="urn:microsoft.com/office/officeart/2016/7/layout/RepeatingBendingProcessNew"/>
    <dgm:cxn modelId="{F85EB0D5-A22E-4110-B86E-07BF7FB97DB7}" type="presOf" srcId="{75785AE9-CC00-4580-B82B-1B8962B487D3}" destId="{A1A80C52-4D71-452F-8A75-957B0B64940F}" srcOrd="0" destOrd="0" presId="urn:microsoft.com/office/officeart/2016/7/layout/RepeatingBendingProcessNew"/>
    <dgm:cxn modelId="{C2A268D9-D6BB-453A-89DC-32C906F94469}" type="presOf" srcId="{C5CFAC32-56C6-4926-B634-AF707E1A6E37}" destId="{42396D27-A884-4B9A-AE89-BADC3D591A8F}" srcOrd="0" destOrd="0" presId="urn:microsoft.com/office/officeart/2016/7/layout/RepeatingBendingProcessNew"/>
    <dgm:cxn modelId="{4D53F2DD-C752-4DCF-96BC-6E62D1A71D67}" type="presOf" srcId="{21D97F8E-2A59-43A0-A503-64A28843C7C3}" destId="{411FD310-E0FB-4BF2-BD8D-E9912285311E}" srcOrd="1" destOrd="0" presId="urn:microsoft.com/office/officeart/2016/7/layout/RepeatingBendingProcessNew"/>
    <dgm:cxn modelId="{76C6A0DE-1742-4BD9-9C49-51E52BF3AB40}" srcId="{BBDC2D5A-DF9C-408E-8985-B4B50E88C911}" destId="{F2F70B69-6DA5-4315-B22A-849725778AD0}" srcOrd="1" destOrd="0" parTransId="{BBF919DA-03D3-47B6-B8FB-68EEDE3F9FAD}" sibTransId="{5CFDD8FE-134B-45F6-B313-5CE5AD610109}"/>
    <dgm:cxn modelId="{21A7CCF9-2182-4A78-898D-6AA3E3404FE8}" srcId="{BBDC2D5A-DF9C-408E-8985-B4B50E88C911}" destId="{75785AE9-CC00-4580-B82B-1B8962B487D3}" srcOrd="4" destOrd="0" parTransId="{78BDFAF8-AA39-41D9-839A-76A8808A17A7}" sibTransId="{10B899E5-326C-4591-9FD2-EAABD81CF582}"/>
    <dgm:cxn modelId="{C44348FB-454F-4259-A290-955244B74329}" type="presOf" srcId="{F2F70B69-6DA5-4315-B22A-849725778AD0}" destId="{EA90CC27-9ACB-4468-BFF1-B109D90C72AA}" srcOrd="0" destOrd="0" presId="urn:microsoft.com/office/officeart/2016/7/layout/RepeatingBendingProcessNew"/>
    <dgm:cxn modelId="{4F54AFFB-99DC-4F80-949E-186949947A07}" type="presOf" srcId="{54D5B085-DA3D-4006-96FA-28415EF3027E}" destId="{EFE749D3-3B0C-4D12-A510-A67D76988C20}" srcOrd="0" destOrd="0" presId="urn:microsoft.com/office/officeart/2016/7/layout/RepeatingBendingProcessNew"/>
    <dgm:cxn modelId="{743D5994-89A5-43E5-A6B6-CA3170DB718C}" type="presParOf" srcId="{D44C69C5-81CB-4AF0-B03C-A9F4B4E24D81}" destId="{CF991C1B-4296-4270-98AC-8FC9D49D60EF}" srcOrd="0" destOrd="0" presId="urn:microsoft.com/office/officeart/2016/7/layout/RepeatingBendingProcessNew"/>
    <dgm:cxn modelId="{D3B07462-7EEB-4C74-88EB-06AE899E8D5C}" type="presParOf" srcId="{D44C69C5-81CB-4AF0-B03C-A9F4B4E24D81}" destId="{42396D27-A884-4B9A-AE89-BADC3D591A8F}" srcOrd="1" destOrd="0" presId="urn:microsoft.com/office/officeart/2016/7/layout/RepeatingBendingProcessNew"/>
    <dgm:cxn modelId="{A1810DAF-11E5-4FBF-8D42-E650A4509571}" type="presParOf" srcId="{42396D27-A884-4B9A-AE89-BADC3D591A8F}" destId="{11586AAF-23D9-4C00-B207-1902F043F315}" srcOrd="0" destOrd="0" presId="urn:microsoft.com/office/officeart/2016/7/layout/RepeatingBendingProcessNew"/>
    <dgm:cxn modelId="{118937FB-B612-4D6E-8BF5-47E90EDDA5E2}" type="presParOf" srcId="{D44C69C5-81CB-4AF0-B03C-A9F4B4E24D81}" destId="{EA90CC27-9ACB-4468-BFF1-B109D90C72AA}" srcOrd="2" destOrd="0" presId="urn:microsoft.com/office/officeart/2016/7/layout/RepeatingBendingProcessNew"/>
    <dgm:cxn modelId="{8FA1A32F-00CD-483B-B98D-A0547921D6B4}" type="presParOf" srcId="{D44C69C5-81CB-4AF0-B03C-A9F4B4E24D81}" destId="{E87AA0D0-9230-4C0E-BB52-FA83B068E467}" srcOrd="3" destOrd="0" presId="urn:microsoft.com/office/officeart/2016/7/layout/RepeatingBendingProcessNew"/>
    <dgm:cxn modelId="{7CE91BA0-EFF1-412D-9CB6-2BE8F0E8FD3F}" type="presParOf" srcId="{E87AA0D0-9230-4C0E-BB52-FA83B068E467}" destId="{FF4CDEEF-04D1-4C90-A868-D72AB64D40CB}" srcOrd="0" destOrd="0" presId="urn:microsoft.com/office/officeart/2016/7/layout/RepeatingBendingProcessNew"/>
    <dgm:cxn modelId="{29D3B833-FEE9-438E-8D02-1330A788A6C2}" type="presParOf" srcId="{D44C69C5-81CB-4AF0-B03C-A9F4B4E24D81}" destId="{EFE749D3-3B0C-4D12-A510-A67D76988C20}" srcOrd="4" destOrd="0" presId="urn:microsoft.com/office/officeart/2016/7/layout/RepeatingBendingProcessNew"/>
    <dgm:cxn modelId="{3A3F6BA5-2C77-4425-BF0B-459FEB5B09BB}" type="presParOf" srcId="{D44C69C5-81CB-4AF0-B03C-A9F4B4E24D81}" destId="{BF5A7A52-5A97-43CA-B070-FF1364CD75E3}" srcOrd="5" destOrd="0" presId="urn:microsoft.com/office/officeart/2016/7/layout/RepeatingBendingProcessNew"/>
    <dgm:cxn modelId="{90C19650-A780-4B6A-B800-CAA9F9D2AD20}" type="presParOf" srcId="{BF5A7A52-5A97-43CA-B070-FF1364CD75E3}" destId="{411FD310-E0FB-4BF2-BD8D-E9912285311E}" srcOrd="0" destOrd="0" presId="urn:microsoft.com/office/officeart/2016/7/layout/RepeatingBendingProcessNew"/>
    <dgm:cxn modelId="{577846B1-A2E7-477D-B082-5FF02D035BCA}" type="presParOf" srcId="{D44C69C5-81CB-4AF0-B03C-A9F4B4E24D81}" destId="{C5E44026-7DCB-4FFD-A5BF-112FBED3C0E4}" srcOrd="6" destOrd="0" presId="urn:microsoft.com/office/officeart/2016/7/layout/RepeatingBendingProcessNew"/>
    <dgm:cxn modelId="{92A4DE5D-EF8D-4A6A-A2F1-CFBEAF8128FD}" type="presParOf" srcId="{D44C69C5-81CB-4AF0-B03C-A9F4B4E24D81}" destId="{E303299B-B887-469C-B706-E51769885C48}" srcOrd="7" destOrd="0" presId="urn:microsoft.com/office/officeart/2016/7/layout/RepeatingBendingProcessNew"/>
    <dgm:cxn modelId="{E13685E7-1A8B-4661-A22B-65E7C728F910}" type="presParOf" srcId="{E303299B-B887-469C-B706-E51769885C48}" destId="{DB7B8459-897B-46C9-BB42-26B6B4B897D1}" srcOrd="0" destOrd="0" presId="urn:microsoft.com/office/officeart/2016/7/layout/RepeatingBendingProcessNew"/>
    <dgm:cxn modelId="{DA365C03-0198-404E-B9B1-AF143933906B}" type="presParOf" srcId="{D44C69C5-81CB-4AF0-B03C-A9F4B4E24D81}" destId="{A1A80C52-4D71-452F-8A75-957B0B64940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D997B-39B6-4671-A4BA-80481F725EFD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1764FE-D6CA-4F29-BDC8-C134886D10D8}">
      <dgm:prSet/>
      <dgm:spPr/>
      <dgm:t>
        <a:bodyPr/>
        <a:lstStyle/>
        <a:p>
          <a:r>
            <a:rPr lang="it-CH"/>
            <a:t>Accesso all’istruzione praticamente </a:t>
          </a:r>
          <a:endParaRPr lang="en-US"/>
        </a:p>
      </dgm:t>
    </dgm:pt>
    <dgm:pt modelId="{B82E299B-4AD8-4322-8034-D4DED1E2B74E}" type="parTrans" cxnId="{86D10B13-5A78-4450-8E6E-11065F3298B9}">
      <dgm:prSet/>
      <dgm:spPr/>
      <dgm:t>
        <a:bodyPr/>
        <a:lstStyle/>
        <a:p>
          <a:endParaRPr lang="en-US"/>
        </a:p>
      </dgm:t>
    </dgm:pt>
    <dgm:pt modelId="{CC32F7B2-F526-48DE-B9E3-4CAC8EA435F8}" type="sibTrans" cxnId="{86D10B13-5A78-4450-8E6E-11065F3298B9}">
      <dgm:prSet/>
      <dgm:spPr/>
      <dgm:t>
        <a:bodyPr/>
        <a:lstStyle/>
        <a:p>
          <a:endParaRPr lang="en-US"/>
        </a:p>
      </dgm:t>
    </dgm:pt>
    <dgm:pt modelId="{CFED6101-54D2-4AE0-A2AF-53AFAE53779D}">
      <dgm:prSet/>
      <dgm:spPr/>
      <dgm:t>
        <a:bodyPr/>
        <a:lstStyle/>
        <a:p>
          <a:r>
            <a:rPr lang="it-IT" dirty="0"/>
            <a:t>Divorzio</a:t>
          </a:r>
          <a:endParaRPr lang="en-US" dirty="0"/>
        </a:p>
      </dgm:t>
    </dgm:pt>
    <dgm:pt modelId="{6696562F-2831-4FAB-8147-3ADCC00D02DF}" type="parTrans" cxnId="{B63BCAB2-B687-4098-8ADC-0F96EB4491B7}">
      <dgm:prSet/>
      <dgm:spPr/>
      <dgm:t>
        <a:bodyPr/>
        <a:lstStyle/>
        <a:p>
          <a:endParaRPr lang="en-US"/>
        </a:p>
      </dgm:t>
    </dgm:pt>
    <dgm:pt modelId="{B464B1A6-3343-4EE4-BF24-B253CDBFED69}" type="sibTrans" cxnId="{B63BCAB2-B687-4098-8ADC-0F96EB4491B7}">
      <dgm:prSet/>
      <dgm:spPr/>
      <dgm:t>
        <a:bodyPr/>
        <a:lstStyle/>
        <a:p>
          <a:endParaRPr lang="en-US"/>
        </a:p>
      </dgm:t>
    </dgm:pt>
    <dgm:pt modelId="{38388E00-E9C6-4520-9E28-76F2694F9612}">
      <dgm:prSet/>
      <dgm:spPr/>
      <dgm:t>
        <a:bodyPr/>
        <a:lstStyle/>
        <a:p>
          <a:r>
            <a:rPr lang="it-IT"/>
            <a:t>Diritto di Famiglia e Lavoro</a:t>
          </a:r>
          <a:endParaRPr lang="en-US"/>
        </a:p>
      </dgm:t>
    </dgm:pt>
    <dgm:pt modelId="{0CB5DF86-E39D-4358-99D4-22A9904A076D}" type="parTrans" cxnId="{3FF7A31E-D765-4F20-9E7D-82B6C5A3F565}">
      <dgm:prSet/>
      <dgm:spPr/>
      <dgm:t>
        <a:bodyPr/>
        <a:lstStyle/>
        <a:p>
          <a:endParaRPr lang="en-US"/>
        </a:p>
      </dgm:t>
    </dgm:pt>
    <dgm:pt modelId="{A00E9631-7E76-47B0-BA37-3E22D3D8F792}" type="sibTrans" cxnId="{3FF7A31E-D765-4F20-9E7D-82B6C5A3F565}">
      <dgm:prSet/>
      <dgm:spPr/>
      <dgm:t>
        <a:bodyPr/>
        <a:lstStyle/>
        <a:p>
          <a:endParaRPr lang="en-US"/>
        </a:p>
      </dgm:t>
    </dgm:pt>
    <dgm:pt modelId="{3CC21A9B-FC50-4ED0-A4D2-85ED7A6243C3}">
      <dgm:prSet/>
      <dgm:spPr/>
      <dgm:t>
        <a:bodyPr/>
        <a:lstStyle/>
        <a:p>
          <a:r>
            <a:rPr lang="it-IT"/>
            <a:t>Rappresentanza</a:t>
          </a:r>
          <a:endParaRPr lang="en-US"/>
        </a:p>
      </dgm:t>
    </dgm:pt>
    <dgm:pt modelId="{4FD71AEA-6CC4-48C2-B451-21C2DCE748FC}" type="parTrans" cxnId="{6F278D2B-7653-4D88-A30B-3579537B6BF3}">
      <dgm:prSet/>
      <dgm:spPr/>
      <dgm:t>
        <a:bodyPr/>
        <a:lstStyle/>
        <a:p>
          <a:endParaRPr lang="en-US"/>
        </a:p>
      </dgm:t>
    </dgm:pt>
    <dgm:pt modelId="{D5511E16-0DAB-420C-8EB3-5AD5FD8760CB}" type="sibTrans" cxnId="{6F278D2B-7653-4D88-A30B-3579537B6BF3}">
      <dgm:prSet/>
      <dgm:spPr/>
      <dgm:t>
        <a:bodyPr/>
        <a:lstStyle/>
        <a:p>
          <a:endParaRPr lang="en-US"/>
        </a:p>
      </dgm:t>
    </dgm:pt>
    <dgm:pt modelId="{2B7A6DF5-C8CD-47F5-9403-B0BD1BF78E0C}" type="pres">
      <dgm:prSet presAssocID="{BF4D997B-39B6-4671-A4BA-80481F725EFD}" presName="vert0" presStyleCnt="0">
        <dgm:presLayoutVars>
          <dgm:dir/>
          <dgm:animOne val="branch"/>
          <dgm:animLvl val="lvl"/>
        </dgm:presLayoutVars>
      </dgm:prSet>
      <dgm:spPr/>
    </dgm:pt>
    <dgm:pt modelId="{1120E875-3090-4742-B4DB-F7357BF5055F}" type="pres">
      <dgm:prSet presAssocID="{3A1764FE-D6CA-4F29-BDC8-C134886D10D8}" presName="thickLine" presStyleLbl="alignNode1" presStyleIdx="0" presStyleCnt="4"/>
      <dgm:spPr/>
    </dgm:pt>
    <dgm:pt modelId="{0B6B2FC9-BD65-4F2C-A024-E83E3BF42A7A}" type="pres">
      <dgm:prSet presAssocID="{3A1764FE-D6CA-4F29-BDC8-C134886D10D8}" presName="horz1" presStyleCnt="0"/>
      <dgm:spPr/>
    </dgm:pt>
    <dgm:pt modelId="{BDDE3D49-6644-45C8-B692-F36DF6C03519}" type="pres">
      <dgm:prSet presAssocID="{3A1764FE-D6CA-4F29-BDC8-C134886D10D8}" presName="tx1" presStyleLbl="revTx" presStyleIdx="0" presStyleCnt="4"/>
      <dgm:spPr/>
    </dgm:pt>
    <dgm:pt modelId="{CDB9F4CE-BEDC-4AF9-8447-5980C204BAFC}" type="pres">
      <dgm:prSet presAssocID="{3A1764FE-D6CA-4F29-BDC8-C134886D10D8}" presName="vert1" presStyleCnt="0"/>
      <dgm:spPr/>
    </dgm:pt>
    <dgm:pt modelId="{39FD32FE-818E-4A92-97D1-BC6F6B239529}" type="pres">
      <dgm:prSet presAssocID="{CFED6101-54D2-4AE0-A2AF-53AFAE53779D}" presName="thickLine" presStyleLbl="alignNode1" presStyleIdx="1" presStyleCnt="4"/>
      <dgm:spPr/>
    </dgm:pt>
    <dgm:pt modelId="{6193AEE9-2A02-4E4E-817C-016A9A7930AD}" type="pres">
      <dgm:prSet presAssocID="{CFED6101-54D2-4AE0-A2AF-53AFAE53779D}" presName="horz1" presStyleCnt="0"/>
      <dgm:spPr/>
    </dgm:pt>
    <dgm:pt modelId="{4056FB51-507C-4396-A113-E9E3B48F0CC7}" type="pres">
      <dgm:prSet presAssocID="{CFED6101-54D2-4AE0-A2AF-53AFAE53779D}" presName="tx1" presStyleLbl="revTx" presStyleIdx="1" presStyleCnt="4"/>
      <dgm:spPr/>
    </dgm:pt>
    <dgm:pt modelId="{B9E462E0-DEB6-4998-B815-0DC901F9B3D4}" type="pres">
      <dgm:prSet presAssocID="{CFED6101-54D2-4AE0-A2AF-53AFAE53779D}" presName="vert1" presStyleCnt="0"/>
      <dgm:spPr/>
    </dgm:pt>
    <dgm:pt modelId="{829FB3A8-CD4E-4713-B41F-595FF588E65F}" type="pres">
      <dgm:prSet presAssocID="{38388E00-E9C6-4520-9E28-76F2694F9612}" presName="thickLine" presStyleLbl="alignNode1" presStyleIdx="2" presStyleCnt="4"/>
      <dgm:spPr/>
    </dgm:pt>
    <dgm:pt modelId="{A9E8120C-52A0-4418-BE50-69F503CAB313}" type="pres">
      <dgm:prSet presAssocID="{38388E00-E9C6-4520-9E28-76F2694F9612}" presName="horz1" presStyleCnt="0"/>
      <dgm:spPr/>
    </dgm:pt>
    <dgm:pt modelId="{9187DDB3-13B0-4FD7-B90B-5F5F8B0B31CE}" type="pres">
      <dgm:prSet presAssocID="{38388E00-E9C6-4520-9E28-76F2694F9612}" presName="tx1" presStyleLbl="revTx" presStyleIdx="2" presStyleCnt="4"/>
      <dgm:spPr/>
    </dgm:pt>
    <dgm:pt modelId="{D66CFE2E-A66B-42D3-BDDD-E8BD9C314FD1}" type="pres">
      <dgm:prSet presAssocID="{38388E00-E9C6-4520-9E28-76F2694F9612}" presName="vert1" presStyleCnt="0"/>
      <dgm:spPr/>
    </dgm:pt>
    <dgm:pt modelId="{0C76637E-98E2-44D2-A93B-2B8C97383143}" type="pres">
      <dgm:prSet presAssocID="{3CC21A9B-FC50-4ED0-A4D2-85ED7A6243C3}" presName="thickLine" presStyleLbl="alignNode1" presStyleIdx="3" presStyleCnt="4"/>
      <dgm:spPr/>
    </dgm:pt>
    <dgm:pt modelId="{BB4348A2-7E08-46DB-B640-D633F186D120}" type="pres">
      <dgm:prSet presAssocID="{3CC21A9B-FC50-4ED0-A4D2-85ED7A6243C3}" presName="horz1" presStyleCnt="0"/>
      <dgm:spPr/>
    </dgm:pt>
    <dgm:pt modelId="{8FD002E1-4B45-4746-9FFB-1D932C6D21E7}" type="pres">
      <dgm:prSet presAssocID="{3CC21A9B-FC50-4ED0-A4D2-85ED7A6243C3}" presName="tx1" presStyleLbl="revTx" presStyleIdx="3" presStyleCnt="4"/>
      <dgm:spPr/>
    </dgm:pt>
    <dgm:pt modelId="{D562B9C5-E897-4A23-907B-0E9458C7CFC0}" type="pres">
      <dgm:prSet presAssocID="{3CC21A9B-FC50-4ED0-A4D2-85ED7A6243C3}" presName="vert1" presStyleCnt="0"/>
      <dgm:spPr/>
    </dgm:pt>
  </dgm:ptLst>
  <dgm:cxnLst>
    <dgm:cxn modelId="{6C1BA102-FA8E-4254-B1B5-D43D1EA1BD5A}" type="presOf" srcId="{3A1764FE-D6CA-4F29-BDC8-C134886D10D8}" destId="{BDDE3D49-6644-45C8-B692-F36DF6C03519}" srcOrd="0" destOrd="0" presId="urn:microsoft.com/office/officeart/2008/layout/LinedList"/>
    <dgm:cxn modelId="{68BAA811-717C-4786-833A-8E279CDFD641}" type="presOf" srcId="{3CC21A9B-FC50-4ED0-A4D2-85ED7A6243C3}" destId="{8FD002E1-4B45-4746-9FFB-1D932C6D21E7}" srcOrd="0" destOrd="0" presId="urn:microsoft.com/office/officeart/2008/layout/LinedList"/>
    <dgm:cxn modelId="{86D10B13-5A78-4450-8E6E-11065F3298B9}" srcId="{BF4D997B-39B6-4671-A4BA-80481F725EFD}" destId="{3A1764FE-D6CA-4F29-BDC8-C134886D10D8}" srcOrd="0" destOrd="0" parTransId="{B82E299B-4AD8-4322-8034-D4DED1E2B74E}" sibTransId="{CC32F7B2-F526-48DE-B9E3-4CAC8EA435F8}"/>
    <dgm:cxn modelId="{3FF7A31E-D765-4F20-9E7D-82B6C5A3F565}" srcId="{BF4D997B-39B6-4671-A4BA-80481F725EFD}" destId="{38388E00-E9C6-4520-9E28-76F2694F9612}" srcOrd="2" destOrd="0" parTransId="{0CB5DF86-E39D-4358-99D4-22A9904A076D}" sibTransId="{A00E9631-7E76-47B0-BA37-3E22D3D8F792}"/>
    <dgm:cxn modelId="{10D52329-3022-43FD-A310-87CA4D8DEDEB}" type="presOf" srcId="{38388E00-E9C6-4520-9E28-76F2694F9612}" destId="{9187DDB3-13B0-4FD7-B90B-5F5F8B0B31CE}" srcOrd="0" destOrd="0" presId="urn:microsoft.com/office/officeart/2008/layout/LinedList"/>
    <dgm:cxn modelId="{6F278D2B-7653-4D88-A30B-3579537B6BF3}" srcId="{BF4D997B-39B6-4671-A4BA-80481F725EFD}" destId="{3CC21A9B-FC50-4ED0-A4D2-85ED7A6243C3}" srcOrd="3" destOrd="0" parTransId="{4FD71AEA-6CC4-48C2-B451-21C2DCE748FC}" sibTransId="{D5511E16-0DAB-420C-8EB3-5AD5FD8760CB}"/>
    <dgm:cxn modelId="{44DC6294-D1B8-484A-952F-DF0E8F06FB0E}" type="presOf" srcId="{CFED6101-54D2-4AE0-A2AF-53AFAE53779D}" destId="{4056FB51-507C-4396-A113-E9E3B48F0CC7}" srcOrd="0" destOrd="0" presId="urn:microsoft.com/office/officeart/2008/layout/LinedList"/>
    <dgm:cxn modelId="{B63BCAB2-B687-4098-8ADC-0F96EB4491B7}" srcId="{BF4D997B-39B6-4671-A4BA-80481F725EFD}" destId="{CFED6101-54D2-4AE0-A2AF-53AFAE53779D}" srcOrd="1" destOrd="0" parTransId="{6696562F-2831-4FAB-8147-3ADCC00D02DF}" sibTransId="{B464B1A6-3343-4EE4-BF24-B253CDBFED69}"/>
    <dgm:cxn modelId="{05EAD9F7-9381-44AB-A28C-4EB37DB74011}" type="presOf" srcId="{BF4D997B-39B6-4671-A4BA-80481F725EFD}" destId="{2B7A6DF5-C8CD-47F5-9403-B0BD1BF78E0C}" srcOrd="0" destOrd="0" presId="urn:microsoft.com/office/officeart/2008/layout/LinedList"/>
    <dgm:cxn modelId="{4D2415DD-A342-408B-90A6-2D8DB0A96DAB}" type="presParOf" srcId="{2B7A6DF5-C8CD-47F5-9403-B0BD1BF78E0C}" destId="{1120E875-3090-4742-B4DB-F7357BF5055F}" srcOrd="0" destOrd="0" presId="urn:microsoft.com/office/officeart/2008/layout/LinedList"/>
    <dgm:cxn modelId="{2F1825FD-5289-4B8D-8CC0-8F4184C1ABB8}" type="presParOf" srcId="{2B7A6DF5-C8CD-47F5-9403-B0BD1BF78E0C}" destId="{0B6B2FC9-BD65-4F2C-A024-E83E3BF42A7A}" srcOrd="1" destOrd="0" presId="urn:microsoft.com/office/officeart/2008/layout/LinedList"/>
    <dgm:cxn modelId="{D3490DB5-439B-41AA-B264-56B3EF6E733E}" type="presParOf" srcId="{0B6B2FC9-BD65-4F2C-A024-E83E3BF42A7A}" destId="{BDDE3D49-6644-45C8-B692-F36DF6C03519}" srcOrd="0" destOrd="0" presId="urn:microsoft.com/office/officeart/2008/layout/LinedList"/>
    <dgm:cxn modelId="{B21719BA-4604-4491-A2DE-8202BC9C7539}" type="presParOf" srcId="{0B6B2FC9-BD65-4F2C-A024-E83E3BF42A7A}" destId="{CDB9F4CE-BEDC-4AF9-8447-5980C204BAFC}" srcOrd="1" destOrd="0" presId="urn:microsoft.com/office/officeart/2008/layout/LinedList"/>
    <dgm:cxn modelId="{62BDB224-C0D3-4F3D-A6AB-C3E8303A08BE}" type="presParOf" srcId="{2B7A6DF5-C8CD-47F5-9403-B0BD1BF78E0C}" destId="{39FD32FE-818E-4A92-97D1-BC6F6B239529}" srcOrd="2" destOrd="0" presId="urn:microsoft.com/office/officeart/2008/layout/LinedList"/>
    <dgm:cxn modelId="{E375046C-DD64-4ED4-A749-ACBBC3A351D5}" type="presParOf" srcId="{2B7A6DF5-C8CD-47F5-9403-B0BD1BF78E0C}" destId="{6193AEE9-2A02-4E4E-817C-016A9A7930AD}" srcOrd="3" destOrd="0" presId="urn:microsoft.com/office/officeart/2008/layout/LinedList"/>
    <dgm:cxn modelId="{204CA72F-C2C5-44AC-BACB-EC9B0DC45B14}" type="presParOf" srcId="{6193AEE9-2A02-4E4E-817C-016A9A7930AD}" destId="{4056FB51-507C-4396-A113-E9E3B48F0CC7}" srcOrd="0" destOrd="0" presId="urn:microsoft.com/office/officeart/2008/layout/LinedList"/>
    <dgm:cxn modelId="{7BAB1EF4-8D0D-4564-8FB5-E009D815E2AD}" type="presParOf" srcId="{6193AEE9-2A02-4E4E-817C-016A9A7930AD}" destId="{B9E462E0-DEB6-4998-B815-0DC901F9B3D4}" srcOrd="1" destOrd="0" presId="urn:microsoft.com/office/officeart/2008/layout/LinedList"/>
    <dgm:cxn modelId="{B26F441F-616C-4C35-B48F-C53BB992BCB5}" type="presParOf" srcId="{2B7A6DF5-C8CD-47F5-9403-B0BD1BF78E0C}" destId="{829FB3A8-CD4E-4713-B41F-595FF588E65F}" srcOrd="4" destOrd="0" presId="urn:microsoft.com/office/officeart/2008/layout/LinedList"/>
    <dgm:cxn modelId="{C8A0E120-D693-4CFD-91EB-A540A4B69B10}" type="presParOf" srcId="{2B7A6DF5-C8CD-47F5-9403-B0BD1BF78E0C}" destId="{A9E8120C-52A0-4418-BE50-69F503CAB313}" srcOrd="5" destOrd="0" presId="urn:microsoft.com/office/officeart/2008/layout/LinedList"/>
    <dgm:cxn modelId="{0AB85B0D-3F66-45B1-B098-4F4B7A15C2F6}" type="presParOf" srcId="{A9E8120C-52A0-4418-BE50-69F503CAB313}" destId="{9187DDB3-13B0-4FD7-B90B-5F5F8B0B31CE}" srcOrd="0" destOrd="0" presId="urn:microsoft.com/office/officeart/2008/layout/LinedList"/>
    <dgm:cxn modelId="{57119B4C-5260-466D-9DF9-273679A2B9F5}" type="presParOf" srcId="{A9E8120C-52A0-4418-BE50-69F503CAB313}" destId="{D66CFE2E-A66B-42D3-BDDD-E8BD9C314FD1}" srcOrd="1" destOrd="0" presId="urn:microsoft.com/office/officeart/2008/layout/LinedList"/>
    <dgm:cxn modelId="{97A2C605-911C-4824-985F-16C7121FA442}" type="presParOf" srcId="{2B7A6DF5-C8CD-47F5-9403-B0BD1BF78E0C}" destId="{0C76637E-98E2-44D2-A93B-2B8C97383143}" srcOrd="6" destOrd="0" presId="urn:microsoft.com/office/officeart/2008/layout/LinedList"/>
    <dgm:cxn modelId="{A8D39F46-09C4-4007-874D-A065BF554406}" type="presParOf" srcId="{2B7A6DF5-C8CD-47F5-9403-B0BD1BF78E0C}" destId="{BB4348A2-7E08-46DB-B640-D633F186D120}" srcOrd="7" destOrd="0" presId="urn:microsoft.com/office/officeart/2008/layout/LinedList"/>
    <dgm:cxn modelId="{86E1E583-82C2-434D-B8F7-68AD8BC5DDD7}" type="presParOf" srcId="{BB4348A2-7E08-46DB-B640-D633F186D120}" destId="{8FD002E1-4B45-4746-9FFB-1D932C6D21E7}" srcOrd="0" destOrd="0" presId="urn:microsoft.com/office/officeart/2008/layout/LinedList"/>
    <dgm:cxn modelId="{96B84264-6431-45A2-8B64-D17533D40CA6}" type="presParOf" srcId="{BB4348A2-7E08-46DB-B640-D633F186D120}" destId="{D562B9C5-E897-4A23-907B-0E9458C7CF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AF3C2-78CC-4200-BA79-D9217F0C8A3A}">
      <dsp:nvSpPr>
        <dsp:cNvPr id="0" name=""/>
        <dsp:cNvSpPr/>
      </dsp:nvSpPr>
      <dsp:spPr>
        <a:xfrm>
          <a:off x="227757" y="58577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La </a:t>
          </a:r>
          <a:r>
            <a:rPr lang="en-US" sz="2900" kern="1200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Rivoluzione</a:t>
          </a: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</a:t>
          </a:r>
          <a:r>
            <a:rPr lang="en-US" sz="2900" kern="1200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industriale</a:t>
          </a: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– </a:t>
          </a:r>
          <a:r>
            <a:rPr lang="en-US" sz="2900" kern="1200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comincia</a:t>
          </a: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in </a:t>
          </a:r>
          <a:r>
            <a:rPr lang="en-US" sz="2900" kern="1200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Inghilterra</a:t>
          </a: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- con </a:t>
          </a:r>
          <a:r>
            <a:rPr lang="en-US" sz="2900" kern="1200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l’arrivo</a:t>
          </a: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di </a:t>
          </a:r>
          <a:r>
            <a:rPr lang="en-US" sz="2900" kern="1200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macchine</a:t>
          </a: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e </a:t>
          </a:r>
          <a:r>
            <a:rPr lang="en-US" sz="2900" kern="1200" dirty="0" err="1">
              <a:latin typeface="Dreaming Outloud Pro" panose="03050502040302030504" pitchFamily="66" charset="0"/>
              <a:cs typeface="Dreaming Outloud Pro" panose="03050502040302030504" pitchFamily="66" charset="0"/>
            </a:rPr>
            <a:t>fabbriche</a:t>
          </a:r>
          <a:r>
            <a:rPr lang="en-US" sz="29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</a:t>
          </a:r>
          <a:endParaRPr lang="en-US" sz="2900" kern="1200" dirty="0"/>
        </a:p>
      </dsp:txBody>
      <dsp:txXfrm>
        <a:off x="264598" y="95418"/>
        <a:ext cx="7931345" cy="1184159"/>
      </dsp:txXfrm>
    </dsp:sp>
    <dsp:sp modelId="{A6136A8A-09E9-4758-BF0B-FFAF494DBB9B}">
      <dsp:nvSpPr>
        <dsp:cNvPr id="0" name=""/>
        <dsp:cNvSpPr/>
      </dsp:nvSpPr>
      <dsp:spPr>
        <a:xfrm>
          <a:off x="807604" y="1316427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Funzionamento</a:t>
          </a:r>
          <a:r>
            <a:rPr lang="en-US" sz="2900" kern="1200" dirty="0"/>
            <a:t> </a:t>
          </a:r>
          <a:r>
            <a:rPr lang="en-US" sz="2900" kern="1200" dirty="0" err="1"/>
            <a:t>macchine</a:t>
          </a:r>
          <a:r>
            <a:rPr lang="en-US" sz="2900" kern="1200" dirty="0"/>
            <a:t>- </a:t>
          </a:r>
          <a:r>
            <a:rPr lang="en-US" sz="2900" kern="1200" dirty="0" err="1"/>
            <a:t>necessità</a:t>
          </a:r>
          <a:r>
            <a:rPr lang="en-US" sz="2900" kern="1200" dirty="0"/>
            <a:t> </a:t>
          </a:r>
          <a:r>
            <a:rPr lang="en-US" sz="2900" kern="1200" dirty="0" err="1"/>
            <a:t>lavoratori</a:t>
          </a:r>
          <a:r>
            <a:rPr lang="en-US" sz="2900" kern="1200" dirty="0"/>
            <a:t>-</a:t>
          </a:r>
        </a:p>
      </dsp:txBody>
      <dsp:txXfrm>
        <a:off x="844445" y="1353268"/>
        <a:ext cx="7577788" cy="1184159"/>
      </dsp:txXfrm>
    </dsp:sp>
    <dsp:sp modelId="{357EDF5A-BB24-41C8-BB1F-78F1F955A1AA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Donne e </a:t>
          </a:r>
          <a:r>
            <a:rPr lang="en-US" sz="2900" kern="1200" dirty="0" err="1"/>
            <a:t>ragazze</a:t>
          </a:r>
          <a:r>
            <a:rPr lang="en-US" sz="2900" kern="1200" dirty="0"/>
            <a:t> </a:t>
          </a:r>
          <a:r>
            <a:rPr lang="en-US" sz="2900" kern="1200" dirty="0" err="1"/>
            <a:t>assunte</a:t>
          </a:r>
          <a:r>
            <a:rPr lang="en-US" sz="2900" kern="1200" dirty="0"/>
            <a:t> </a:t>
          </a:r>
          <a:r>
            <a:rPr lang="en-US" sz="2900" kern="1200" dirty="0" err="1"/>
            <a:t>perché</a:t>
          </a:r>
          <a:r>
            <a:rPr lang="en-US" sz="2900" kern="1200" dirty="0"/>
            <a:t> </a:t>
          </a:r>
          <a:r>
            <a:rPr lang="en-US" sz="2900" kern="1200" dirty="0" err="1"/>
            <a:t>più</a:t>
          </a:r>
          <a:r>
            <a:rPr lang="en-US" sz="2900" kern="1200" dirty="0"/>
            <a:t> </a:t>
          </a:r>
          <a:r>
            <a:rPr lang="en-US" sz="2900" kern="1200" dirty="0" err="1"/>
            <a:t>economiche</a:t>
          </a:r>
          <a:r>
            <a:rPr lang="en-US" sz="2900" kern="1200" dirty="0"/>
            <a:t> degli </a:t>
          </a:r>
          <a:r>
            <a:rPr lang="en-US" sz="2900" kern="1200" dirty="0" err="1"/>
            <a:t>uomini</a:t>
          </a:r>
          <a:r>
            <a:rPr lang="en-US" sz="2900" kern="1200" dirty="0"/>
            <a:t> </a:t>
          </a:r>
        </a:p>
      </dsp:txBody>
      <dsp:txXfrm>
        <a:off x="1676015" y="2971804"/>
        <a:ext cx="7577788" cy="1184159"/>
      </dsp:txXfrm>
    </dsp:sp>
    <dsp:sp modelId="{E34D9604-6519-4C69-B8B1-4495187850C2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D35BD4C6-550C-4DAD-A849-5991E1C1610D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FF3CC-5C9D-409F-A289-F6EC5AE3C49A}">
      <dsp:nvSpPr>
        <dsp:cNvPr id="0" name=""/>
        <dsp:cNvSpPr/>
      </dsp:nvSpPr>
      <dsp:spPr>
        <a:xfrm>
          <a:off x="0" y="460"/>
          <a:ext cx="435311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03A6FE-EEB3-402E-801C-76C35A577473}">
      <dsp:nvSpPr>
        <dsp:cNvPr id="0" name=""/>
        <dsp:cNvSpPr/>
      </dsp:nvSpPr>
      <dsp:spPr>
        <a:xfrm>
          <a:off x="0" y="460"/>
          <a:ext cx="4353116" cy="75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3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Aspetti positivi: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3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 Molte donne iniziano a lavorare fuori casa, e guadagnano un piccolo salario        ma… </a:t>
          </a:r>
          <a:endParaRPr lang="en-US" sz="13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0" y="460"/>
        <a:ext cx="4353116" cy="753902"/>
      </dsp:txXfrm>
    </dsp:sp>
    <dsp:sp modelId="{FEC041B3-E7D2-4C47-A62E-6334C4CCC83F}">
      <dsp:nvSpPr>
        <dsp:cNvPr id="0" name=""/>
        <dsp:cNvSpPr/>
      </dsp:nvSpPr>
      <dsp:spPr>
        <a:xfrm>
          <a:off x="0" y="754362"/>
          <a:ext cx="4353116" cy="0"/>
        </a:xfrm>
        <a:prstGeom prst="lin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E31A0C-73BF-4C7D-B5E6-F453249E4CDD}">
      <dsp:nvSpPr>
        <dsp:cNvPr id="0" name=""/>
        <dsp:cNvSpPr/>
      </dsp:nvSpPr>
      <dsp:spPr>
        <a:xfrm>
          <a:off x="0" y="754362"/>
          <a:ext cx="4353116" cy="75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3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Salari molto più bassi rispetto agli uomini  </a:t>
          </a:r>
          <a:endParaRPr lang="en-US" sz="13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0" y="754362"/>
        <a:ext cx="4353116" cy="753902"/>
      </dsp:txXfrm>
    </dsp:sp>
    <dsp:sp modelId="{7A3B6B1F-74C4-49BC-AC09-60C8948F29FC}">
      <dsp:nvSpPr>
        <dsp:cNvPr id="0" name=""/>
        <dsp:cNvSpPr/>
      </dsp:nvSpPr>
      <dsp:spPr>
        <a:xfrm>
          <a:off x="0" y="1508265"/>
          <a:ext cx="4353116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4103E2-5C4B-456C-9478-CE8E8032D79F}">
      <dsp:nvSpPr>
        <dsp:cNvPr id="0" name=""/>
        <dsp:cNvSpPr/>
      </dsp:nvSpPr>
      <dsp:spPr>
        <a:xfrm>
          <a:off x="0" y="1508265"/>
          <a:ext cx="4353116" cy="75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3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Orari di lavoro molto lunghi </a:t>
          </a:r>
          <a:endParaRPr lang="en-US" sz="13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0" y="1508265"/>
        <a:ext cx="4353116" cy="753902"/>
      </dsp:txXfrm>
    </dsp:sp>
    <dsp:sp modelId="{C5ACE2E5-CA84-4A6E-A645-0DFCCDCC8692}">
      <dsp:nvSpPr>
        <dsp:cNvPr id="0" name=""/>
        <dsp:cNvSpPr/>
      </dsp:nvSpPr>
      <dsp:spPr>
        <a:xfrm>
          <a:off x="0" y="2262168"/>
          <a:ext cx="4353116" cy="0"/>
        </a:xfrm>
        <a:prstGeom prst="lin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4332A2-78FF-4789-AE91-48C4737FB150}">
      <dsp:nvSpPr>
        <dsp:cNvPr id="0" name=""/>
        <dsp:cNvSpPr/>
      </dsp:nvSpPr>
      <dsp:spPr>
        <a:xfrm>
          <a:off x="0" y="2262168"/>
          <a:ext cx="4353116" cy="75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3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Condizioni di lavoro dure e pericolose </a:t>
          </a:r>
          <a:endParaRPr lang="en-US" sz="13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0" y="2262168"/>
        <a:ext cx="4353116" cy="753902"/>
      </dsp:txXfrm>
    </dsp:sp>
    <dsp:sp modelId="{68E76604-66AB-47BB-B2F2-93E20E952FDF}">
      <dsp:nvSpPr>
        <dsp:cNvPr id="0" name=""/>
        <dsp:cNvSpPr/>
      </dsp:nvSpPr>
      <dsp:spPr>
        <a:xfrm>
          <a:off x="0" y="3016071"/>
          <a:ext cx="4353116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CA1E95-EDA0-4F72-A9B5-85329FE42228}">
      <dsp:nvSpPr>
        <dsp:cNvPr id="0" name=""/>
        <dsp:cNvSpPr/>
      </dsp:nvSpPr>
      <dsp:spPr>
        <a:xfrm>
          <a:off x="0" y="3016071"/>
          <a:ext cx="4353116" cy="75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3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Spesso dovevano lavorare e occuparsi anche della casa e i figli </a:t>
          </a:r>
          <a:endParaRPr lang="en-US" sz="13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0" y="3016071"/>
        <a:ext cx="4353116" cy="753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96D27-A884-4B9A-AE89-BADC3D591A8F}">
      <dsp:nvSpPr>
        <dsp:cNvPr id="0" name=""/>
        <dsp:cNvSpPr/>
      </dsp:nvSpPr>
      <dsp:spPr>
        <a:xfrm>
          <a:off x="2920541" y="783638"/>
          <a:ext cx="605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892"/>
              </a:moveTo>
              <a:lnTo>
                <a:pt x="319720" y="48892"/>
              </a:lnTo>
              <a:lnTo>
                <a:pt x="319720" y="45720"/>
              </a:lnTo>
              <a:lnTo>
                <a:pt x="60524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7266" y="826178"/>
        <a:ext cx="31792" cy="6358"/>
      </dsp:txXfrm>
    </dsp:sp>
    <dsp:sp modelId="{CF991C1B-4296-4270-98AC-8FC9D49D60EF}">
      <dsp:nvSpPr>
        <dsp:cNvPr id="0" name=""/>
        <dsp:cNvSpPr/>
      </dsp:nvSpPr>
      <dsp:spPr>
        <a:xfrm>
          <a:off x="157814" y="3172"/>
          <a:ext cx="2764527" cy="16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464" tIns="142193" rIns="135464" bIns="1421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4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Con il tempo le donne iniziano a rendersi conto delle ingiustizie- lavorano quanto gli uomini e avevano condizioni di lavoro molto dure ---------Per questo cominciano a RIBELLARSI </a:t>
          </a:r>
          <a:endParaRPr lang="en-US" sz="14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57814" y="3172"/>
        <a:ext cx="2764527" cy="1658716"/>
      </dsp:txXfrm>
    </dsp:sp>
    <dsp:sp modelId="{E87AA0D0-9230-4C0E-BB52-FA83B068E467}">
      <dsp:nvSpPr>
        <dsp:cNvPr id="0" name=""/>
        <dsp:cNvSpPr/>
      </dsp:nvSpPr>
      <dsp:spPr>
        <a:xfrm>
          <a:off x="6320910" y="783638"/>
          <a:ext cx="605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720" y="45720"/>
              </a:lnTo>
              <a:lnTo>
                <a:pt x="319720" y="48892"/>
              </a:lnTo>
              <a:lnTo>
                <a:pt x="605241" y="4889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07634" y="826178"/>
        <a:ext cx="31792" cy="6358"/>
      </dsp:txXfrm>
    </dsp:sp>
    <dsp:sp modelId="{EA90CC27-9ACB-4468-BFF1-B109D90C72AA}">
      <dsp:nvSpPr>
        <dsp:cNvPr id="0" name=""/>
        <dsp:cNvSpPr/>
      </dsp:nvSpPr>
      <dsp:spPr>
        <a:xfrm>
          <a:off x="3558182" y="0"/>
          <a:ext cx="2764527" cy="16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464" tIns="142193" rIns="135464" bIns="1421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4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Partecipano a SCIOPERI E PROTESTE NELLE FABBRICHE </a:t>
          </a:r>
          <a:endParaRPr lang="en-US" sz="14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3558182" y="0"/>
        <a:ext cx="2764527" cy="1658716"/>
      </dsp:txXfrm>
    </dsp:sp>
    <dsp:sp modelId="{BF5A7A52-5A97-43CA-B070-FF1364CD75E3}">
      <dsp:nvSpPr>
        <dsp:cNvPr id="0" name=""/>
        <dsp:cNvSpPr/>
      </dsp:nvSpPr>
      <dsp:spPr>
        <a:xfrm>
          <a:off x="1540078" y="1660088"/>
          <a:ext cx="6800736" cy="605241"/>
        </a:xfrm>
        <a:custGeom>
          <a:avLst/>
          <a:gdLst/>
          <a:ahLst/>
          <a:cxnLst/>
          <a:rect l="0" t="0" r="0" b="0"/>
          <a:pathLst>
            <a:path>
              <a:moveTo>
                <a:pt x="6800736" y="0"/>
              </a:moveTo>
              <a:lnTo>
                <a:pt x="6800736" y="319720"/>
              </a:lnTo>
              <a:lnTo>
                <a:pt x="0" y="319720"/>
              </a:lnTo>
              <a:lnTo>
                <a:pt x="0" y="6052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69686" y="1959530"/>
        <a:ext cx="341519" cy="6358"/>
      </dsp:txXfrm>
    </dsp:sp>
    <dsp:sp modelId="{EFE749D3-3B0C-4D12-A510-A67D76988C20}">
      <dsp:nvSpPr>
        <dsp:cNvPr id="0" name=""/>
        <dsp:cNvSpPr/>
      </dsp:nvSpPr>
      <dsp:spPr>
        <a:xfrm>
          <a:off x="6958551" y="3172"/>
          <a:ext cx="2764527" cy="16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464" tIns="142193" rIns="135464" bIns="1421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4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Si unirono ai primi movimenti dei lavoratori </a:t>
          </a:r>
          <a:endParaRPr lang="en-US" sz="14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6958551" y="3172"/>
        <a:ext cx="2764527" cy="1658716"/>
      </dsp:txXfrm>
    </dsp:sp>
    <dsp:sp modelId="{E303299B-B887-469C-B706-E51769885C48}">
      <dsp:nvSpPr>
        <dsp:cNvPr id="0" name=""/>
        <dsp:cNvSpPr/>
      </dsp:nvSpPr>
      <dsp:spPr>
        <a:xfrm>
          <a:off x="2920541" y="3081368"/>
          <a:ext cx="605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524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7266" y="3123909"/>
        <a:ext cx="31792" cy="6358"/>
      </dsp:txXfrm>
    </dsp:sp>
    <dsp:sp modelId="{C5E44026-7DCB-4FFD-A5BF-112FBED3C0E4}">
      <dsp:nvSpPr>
        <dsp:cNvPr id="0" name=""/>
        <dsp:cNvSpPr/>
      </dsp:nvSpPr>
      <dsp:spPr>
        <a:xfrm>
          <a:off x="157814" y="2297730"/>
          <a:ext cx="2764527" cy="16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464" tIns="142193" rIns="135464" bIns="1421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4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Iniziano a chiedere SALARI PIÙ GIUSTI E CONDIZIONI DI LAVORO MIGLIORI </a:t>
          </a:r>
          <a:endParaRPr lang="en-US" sz="14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57814" y="2297730"/>
        <a:ext cx="2764527" cy="1658716"/>
      </dsp:txXfrm>
    </dsp:sp>
    <dsp:sp modelId="{A1A80C52-4D71-452F-8A75-957B0B64940F}">
      <dsp:nvSpPr>
        <dsp:cNvPr id="0" name=""/>
        <dsp:cNvSpPr/>
      </dsp:nvSpPr>
      <dsp:spPr>
        <a:xfrm>
          <a:off x="3558182" y="2297730"/>
          <a:ext cx="2764527" cy="16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464" tIns="142193" rIns="135464" bIns="14219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4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QUESTE PROTESTE FURONO UNO DEI PRIMI PASSI VERSO LA LOTTA PER I DIRITTI DELLE DONNE </a:t>
          </a:r>
          <a:endParaRPr lang="en-US" sz="14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3558182" y="2297730"/>
        <a:ext cx="2764527" cy="1658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E875-3090-4742-B4DB-F7357BF5055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DE3D49-6644-45C8-B692-F36DF6C03519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5000" kern="1200"/>
            <a:t>Accesso all’istruzione praticamente </a:t>
          </a:r>
          <a:endParaRPr lang="en-US" sz="5000" kern="1200"/>
        </a:p>
      </dsp:txBody>
      <dsp:txXfrm>
        <a:off x="0" y="0"/>
        <a:ext cx="10515600" cy="1087834"/>
      </dsp:txXfrm>
    </dsp:sp>
    <dsp:sp modelId="{39FD32FE-818E-4A92-97D1-BC6F6B239529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56FB51-507C-4396-A113-E9E3B48F0CC7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0" kern="1200" dirty="0"/>
            <a:t>Divorzio</a:t>
          </a:r>
          <a:endParaRPr lang="en-US" sz="5000" kern="1200" dirty="0"/>
        </a:p>
      </dsp:txBody>
      <dsp:txXfrm>
        <a:off x="0" y="1087834"/>
        <a:ext cx="10515600" cy="1087834"/>
      </dsp:txXfrm>
    </dsp:sp>
    <dsp:sp modelId="{829FB3A8-CD4E-4713-B41F-595FF588E65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87DDB3-13B0-4FD7-B90B-5F5F8B0B31CE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0" kern="1200"/>
            <a:t>Diritto di Famiglia e Lavoro</a:t>
          </a:r>
          <a:endParaRPr lang="en-US" sz="5000" kern="1200"/>
        </a:p>
      </dsp:txBody>
      <dsp:txXfrm>
        <a:off x="0" y="2175669"/>
        <a:ext cx="10515600" cy="1087834"/>
      </dsp:txXfrm>
    </dsp:sp>
    <dsp:sp modelId="{0C76637E-98E2-44D2-A93B-2B8C97383143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D002E1-4B45-4746-9FFB-1D932C6D21E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0" kern="1200"/>
            <a:t>Rappresentanza</a:t>
          </a:r>
          <a:endParaRPr lang="en-US" sz="50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7681-69FE-4AAB-968F-A9C86A051EE1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8DA41-1418-450E-BBC9-53DA592316F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2751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8DA41-1418-450E-BBC9-53DA592316FA}" type="slidenum">
              <a:rPr lang="it-CH" smtClean="0"/>
              <a:t>3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3321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EF6027-FF6B-D04C-678A-4A730CC64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57234F-28A4-9B65-204F-AEEB749CC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DCE078-F5E7-A8C6-9F12-868723D4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09BA2-FD3C-4CB0-9444-99A3BB38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D6B899-D4D4-4729-3E46-E29D02B2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0532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1F8F9-C04E-0644-E07A-E8B80527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01E96F-B034-24E3-FF25-2DED94FBE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28EE56-8497-0E10-B4ED-E4935E0D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802CEE-8BFA-D6C3-E6FC-09A4172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772B35-452F-E26B-81CB-66692DC3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543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D0F537-00C8-288C-046F-E34FD9DBC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47A774-1606-48A6-093B-77DAB7586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B0978B-2E04-FFD4-9A9A-7B025FC1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367816-1059-ADAC-C36F-2B1A6164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10763-B84B-A3CB-9E80-9A39CFF9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9164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78ADE-5436-64CC-2EEA-58B49991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9F2C98-B767-DE4C-22C0-5C02D39C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13D56C-3DE9-E5E4-3032-6F737867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EDA19-33B3-0711-CEAD-5443D0D1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9344BB-CC31-8E34-3795-DBDCDB8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76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8D803C-AB11-3564-66ED-944A0FFB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616EEA-A044-327F-3B4C-EF52D8977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866A6-E875-4245-5730-9A330AD1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0884B1-B0E1-D2CA-BFB9-5134CBA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61DAFC-0789-A059-6F00-CE510EDA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993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8A2CA-ECA6-0126-1908-2B2931F0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F3186D-B494-A9D6-7504-F99D53D31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82DB0E-AC5E-0A96-DF8F-78A2F15CD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D611EE-0D13-1EED-7EB9-54913A23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77F4AA-08A4-2CF1-614D-20A99459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631910-186E-5A35-8677-71C58934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9533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0C5E9-65A8-C99D-63D3-EC23851F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22D4A2-7CFF-3FE0-3D43-45675BC0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8885D0-AC32-4583-42BA-50AB42BE4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ECBF0D-9910-7929-D3D7-8C481A90E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0DF760-8DF3-21AB-F54B-7E8714930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AB8F29-BBAD-BCAC-8330-42ABC87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90D204-E09F-7E2C-115C-9EAA32EA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B4A01C-55F6-4C74-07AD-C675AD7C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9366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1C5E5-7F0B-1B8A-D3F7-57CE1A23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568B6C-0852-0E4C-82EF-EC5881F5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E74768-5078-2664-C609-CCEBD549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F3A74E-A0B3-3EE3-FD38-E42FB351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053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12658E-1C2A-168C-AA93-F0F99332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9D8690-4B82-0A4A-1AAA-07472143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CCD92F-1DC8-F1B9-A37F-2A7F85F0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0994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F2D77-F754-78A1-801F-B09AB49F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DBF7F5-C0BD-F1ED-F9A1-C14D44206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9DFDD5-B0DD-2B8B-E652-B1BF55E60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2DDC0E-8F26-D87A-0BB4-497FE821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33FF16-DC97-06CB-53AE-93DF3BF1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D24D71-8F0F-B93E-7597-0A3D6C25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601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5E8B2-BE62-B8D0-F6CD-A534B835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BB0690-77A0-22D7-1813-CA9ADA409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2586B4-5B1C-3772-E618-0E2E85C6B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B4FB3B-1C86-B83E-27DF-0E44EBA1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6F4F4D-F59A-B86D-12C5-BFAA3ADD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A72ED3-4DF7-C703-4CAF-3F81267E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607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5A94C4-5C1E-5E3D-74D6-907E6C01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6B6C2-5487-12BC-2DF2-FC4347CF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883A02-1A86-34BC-3AC1-EE4347FFF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C2202-4B99-4476-9F17-A431AD769AF2}" type="datetimeFigureOut">
              <a:rPr lang="it-CH" smtClean="0"/>
              <a:t>12.03.26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37D2EC-B5BB-6E19-DB10-ABAA967A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85CC8-538E-5DC0-D4DB-C7237FC7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05629-26F2-41DB-8E91-1B2041770EA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478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34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38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40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41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42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43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44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391F4CD-AFD0-0818-0347-A673DAC11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it-CH" sz="4800" dirty="0">
                <a:solidFill>
                  <a:schemeClr val="bg1"/>
                </a:solidFill>
              </a:rPr>
              <a:t>Il femminismo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E99A02-AD79-1F3C-8520-BEBB92104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it-CH" dirty="0">
                <a:solidFill>
                  <a:schemeClr val="bg1"/>
                </a:solidFill>
              </a:rPr>
              <a:t>Isabel</a:t>
            </a:r>
          </a:p>
          <a:p>
            <a:r>
              <a:rPr lang="it-CH" dirty="0">
                <a:solidFill>
                  <a:schemeClr val="bg1"/>
                </a:solidFill>
              </a:rPr>
              <a:t>3A – 2026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131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B56C80-3169-ABA5-EB17-1A462329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it-CH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SUFFRAGETTE!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9894B9-C09B-7B44-DD43-3EA17896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it-CH" sz="2400">
                <a:solidFill>
                  <a:schemeClr val="bg1">
                    <a:alpha val="8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Donne che lottavano per ottenere il diritto di voto.</a:t>
            </a:r>
          </a:p>
          <a:p>
            <a:r>
              <a:rPr lang="it-CH" sz="2400">
                <a:solidFill>
                  <a:schemeClr val="bg1">
                    <a:alpha val="8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Il loro movimento è stato molto forte all’inizio del 900 soprattutto nel regno unito e negli stati uniti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5CDE8D-12B3-41DA-1199-15434E65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" r="-2" b="-2"/>
          <a:stretch>
            <a:fillRect/>
          </a:stretch>
        </p:blipFill>
        <p:spPr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D907F0A-8D7A-CB43-4A04-F3190A0903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12" r="225" b="-2"/>
          <a:stretch>
            <a:fillRect/>
          </a:stretch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1A01140-4EA6-AA52-73AE-339DE39741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651" b="-1"/>
          <a:stretch>
            <a:fillRect/>
          </a:stretch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663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AE8943-47A8-F109-D755-A6D8B75B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692" r="9091" b="8699"/>
          <a:stretch>
            <a:fillRect/>
          </a:stretch>
        </p:blipFill>
        <p:spPr>
          <a:xfrm>
            <a:off x="20" y="111221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1FF6C-7E73-DE4C-BA36-9ECA3240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CH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DONNE OGGI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114B157-FBE5-FA53-4D3D-11E82E976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974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98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CA62B4-8F29-5CB6-AE06-6EE9599C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it-CH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DOMANDA…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26CA2-3E2D-B09E-12E4-94AAAA41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it-CH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Qual’ è la differenza fra maschilista e femminista? </a:t>
            </a:r>
          </a:p>
          <a:p>
            <a:endParaRPr lang="it-CH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DAD783-04FF-964A-0026-BF8EC04A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3738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A4A606-FD41-FE6E-3456-45D4EAB8F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1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154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4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ontent Placeholder 15">
            <a:extLst>
              <a:ext uri="{FF2B5EF4-FFF2-40B4-BE49-F238E27FC236}">
                <a16:creationId xmlns:a16="http://schemas.microsoft.com/office/drawing/2014/main" id="{012D2495-1362-F142-AF0C-46CBC93D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4772974" cy="3553581"/>
          </a:xfrm>
        </p:spPr>
        <p:txBody>
          <a:bodyPr>
            <a:normAutofit/>
          </a:bodyPr>
          <a:lstStyle/>
          <a:p>
            <a:r>
              <a:rPr lang="en-US" sz="20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Femminismo --- idea che gli uomini e donne devono avere gli stessi diritti e opportunità</a:t>
            </a:r>
          </a:p>
          <a:p>
            <a:endParaRPr lang="en-US" sz="200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US" sz="20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Maschilismo --- idea che gli uomini siano superiori o debbano avere più potere delle donne  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746C8FD-C545-5FDB-B9AB-9F9246A6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833630"/>
            <a:ext cx="3848322" cy="21646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3DCDE1-79A4-FE7A-DF1D-82482E058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3824721"/>
            <a:ext cx="3848322" cy="2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2E8B0C-E2EA-EB42-502E-480F6EF5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CH" sz="40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Definizione di femminismo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6177D1-61EA-B24E-52FB-4BA5C59A2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688369"/>
            <a:ext cx="4646905" cy="5667981"/>
          </a:xfrm>
        </p:spPr>
        <p:txBody>
          <a:bodyPr anchor="ctr">
            <a:normAutofit/>
          </a:bodyPr>
          <a:lstStyle/>
          <a:p>
            <a:r>
              <a:rPr lang="it-IT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Il femminismo è un movimento sociale, politico e culturale che promuove l'uguaglianza tra i sessi e la parità di diritti, opportunità e dignità tra donne e uomini.</a:t>
            </a:r>
            <a:endParaRPr lang="it-CH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E27CAE-92E0-FECF-B7EE-895433C3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47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8F541D-AA82-656E-3484-1D078193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it-CH" sz="4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DONNE NELL’ ANTICA GRECIA</a:t>
            </a:r>
            <a:br>
              <a:rPr lang="it-CH" sz="4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br>
              <a:rPr lang="it-CH" sz="4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it-IT" sz="4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VIII–IV secolo a.C.</a:t>
            </a:r>
            <a:r>
              <a:rPr lang="it-CH" sz="4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F3BB8D-6934-A055-D90F-A07D8E2BA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Atene</a:t>
            </a:r>
          </a:p>
          <a:p>
            <a:pPr marL="0" indent="0">
              <a:buNone/>
            </a:pPr>
            <a:endParaRPr lang="it-CH" sz="2000" dirty="0"/>
          </a:p>
          <a:p>
            <a:r>
              <a:rPr lang="it-CH" sz="2000" dirty="0"/>
              <a:t> </a:t>
            </a:r>
            <a:r>
              <a:rPr lang="it-CH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Vita in casa- occuparsi di figli e famiglia </a:t>
            </a:r>
          </a:p>
          <a:p>
            <a:r>
              <a:rPr lang="it-CH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 diritti politici </a:t>
            </a:r>
          </a:p>
          <a:p>
            <a:r>
              <a:rPr lang="it-CH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Matrimonio deciso dalla famiglia-spesso in giovane età </a:t>
            </a:r>
          </a:p>
          <a:p>
            <a:endParaRPr lang="it-CH" sz="20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AB7DCD2-CCE7-A194-C390-455D1D473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SPARTA </a:t>
            </a: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r>
              <a:rPr lang="it-CH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° Più libertà delle donne di Atene- possibilità di uscire- fare attività fisiche </a:t>
            </a:r>
          </a:p>
          <a:p>
            <a:pPr marL="0" indent="0">
              <a:buNone/>
            </a:pPr>
            <a:r>
              <a:rPr lang="it-CH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° Potevano possedere terre </a:t>
            </a:r>
          </a:p>
          <a:p>
            <a:pPr marL="0" indent="0">
              <a:buNone/>
            </a:pPr>
            <a:r>
              <a:rPr lang="it-CH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°NO diritti politici-NO governare</a:t>
            </a:r>
          </a:p>
          <a:p>
            <a:pPr marL="0" indent="0">
              <a:buNone/>
            </a:pPr>
            <a:r>
              <a:rPr lang="it-CH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°Ruolo principale- crescere figli per l’esercito </a:t>
            </a:r>
          </a:p>
          <a:p>
            <a:pPr marL="0" indent="0">
              <a:buNone/>
            </a:pPr>
            <a:r>
              <a:rPr lang="it-CH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°Società- controllo del loro comportamento </a:t>
            </a:r>
          </a:p>
          <a:p>
            <a:pPr marL="0" indent="0">
              <a:buNone/>
            </a:pPr>
            <a:r>
              <a:rPr lang="it-CH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it-CH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80E3B8-871E-8251-CCF3-A10E2BE42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92" y="5027431"/>
            <a:ext cx="2440759" cy="18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8BE259-C810-B9F9-3C37-DB2AC7E4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4" y="1063256"/>
            <a:ext cx="5624624" cy="1097210"/>
          </a:xfrm>
        </p:spPr>
        <p:txBody>
          <a:bodyPr anchor="b">
            <a:normAutofit/>
          </a:bodyPr>
          <a:lstStyle/>
          <a:p>
            <a:pPr algn="ctr"/>
            <a:r>
              <a:rPr lang="it-CH" sz="3200" dirty="0">
                <a:solidFill>
                  <a:srgbClr val="595959"/>
                </a:solidFill>
              </a:rPr>
              <a:t>DONNE NELL’ ANTICA ROMA</a:t>
            </a:r>
            <a:br>
              <a:rPr lang="it-CH" sz="3200" dirty="0">
                <a:solidFill>
                  <a:srgbClr val="595959"/>
                </a:solidFill>
              </a:rPr>
            </a:br>
            <a:r>
              <a:rPr lang="it-IT" sz="3200" dirty="0">
                <a:solidFill>
                  <a:srgbClr val="595959"/>
                </a:solidFill>
              </a:rPr>
              <a:t>VIII secolo a.C. – V secolo d.C.</a:t>
            </a:r>
            <a:r>
              <a:rPr lang="it-CH" sz="3200" dirty="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03C0ED-40CD-12EC-04C1-7F0F3BAF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801" y="2447337"/>
            <a:ext cx="5475266" cy="31560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CH" sz="2000" dirty="0">
                <a:solidFill>
                  <a:srgbClr val="59595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°Potevano partecipare alla vita sociale: feste, cerimonie, terme… </a:t>
            </a:r>
          </a:p>
          <a:p>
            <a:pPr marL="0" indent="0">
              <a:buNone/>
            </a:pPr>
            <a:r>
              <a:rPr lang="it-CH" sz="2000" dirty="0">
                <a:solidFill>
                  <a:srgbClr val="59595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°Alcune potevano possedere terre  (donne ricche, vedove…) </a:t>
            </a:r>
          </a:p>
          <a:p>
            <a:pPr marL="0" indent="0">
              <a:buNone/>
            </a:pPr>
            <a:r>
              <a:rPr lang="it-CH" sz="2000" dirty="0">
                <a:solidFill>
                  <a:srgbClr val="59595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°No diritti politici </a:t>
            </a:r>
          </a:p>
          <a:p>
            <a:pPr marL="0" indent="0">
              <a:buNone/>
            </a:pPr>
            <a:r>
              <a:rPr lang="it-CH" sz="2000" dirty="0">
                <a:solidFill>
                  <a:srgbClr val="59595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°Spesso sotto autorità del padre o del marito </a:t>
            </a:r>
          </a:p>
          <a:p>
            <a:pPr marL="0" indent="0">
              <a:buNone/>
            </a:pPr>
            <a:r>
              <a:rPr lang="it-CH" sz="2000" dirty="0">
                <a:solidFill>
                  <a:srgbClr val="59595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°Matrimonio deciso dalla famiglia </a:t>
            </a:r>
          </a:p>
          <a:p>
            <a:pPr marL="0" indent="0">
              <a:buNone/>
            </a:pPr>
            <a:r>
              <a:rPr lang="it-CH" sz="2000" dirty="0">
                <a:solidFill>
                  <a:srgbClr val="59595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°Ruolo: gestire casa e figli </a:t>
            </a:r>
          </a:p>
          <a:p>
            <a:endParaRPr lang="it-CH" sz="2000" dirty="0">
              <a:solidFill>
                <a:srgbClr val="595959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3FA5D2-2185-F18F-80B9-BD92622AD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61" r="25648"/>
          <a:stretch>
            <a:fillRect/>
          </a:stretch>
        </p:blipFill>
        <p:spPr>
          <a:xfrm>
            <a:off x="7461069" y="685799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3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E0B698-963F-C457-0032-6CC37E80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RIVOLUZIONE INDUSTRIALE XVIII–XIX sec.  CONTESTO:  </a:t>
            </a:r>
          </a:p>
        </p:txBody>
      </p:sp>
      <p:graphicFrame>
        <p:nvGraphicFramePr>
          <p:cNvPr id="43" name="Segnaposto testo 8">
            <a:extLst>
              <a:ext uri="{FF2B5EF4-FFF2-40B4-BE49-F238E27FC236}">
                <a16:creationId xmlns:a16="http://schemas.microsoft.com/office/drawing/2014/main" id="{9A0332EE-F331-A311-A96F-4C92F7614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74080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24124F3-275A-B78D-D3A5-A50A7FDE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it-CH" sz="3200" dirty="0">
                <a:solidFill>
                  <a:srgbClr val="59595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LAVORO DELLE DONNE NELLE FABBRICHE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4C4EAB-ADA9-29A1-95F9-80ED07AD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36" r="11619" b="-1"/>
          <a:stretch>
            <a:fillRect/>
          </a:stretch>
        </p:blipFill>
        <p:spPr>
          <a:xfrm>
            <a:off x="6781801" y="1056775"/>
            <a:ext cx="4797056" cy="4790019"/>
          </a:xfrm>
          <a:prstGeom prst="rect">
            <a:avLst/>
          </a:prstGeom>
        </p:spPr>
      </p:pic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7F51D9AC-CAE6-80ED-E871-59AD505EB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30502"/>
              </p:ext>
            </p:extLst>
          </p:nvPr>
        </p:nvGraphicFramePr>
        <p:xfrm>
          <a:off x="871442" y="2447337"/>
          <a:ext cx="4353116" cy="3770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02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C76597-1782-3EF3-A703-D406F3BD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it-CH" sz="400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È ora di dire basta!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9EF1E84D-88E5-CC4F-717D-96FF11FFF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705856"/>
              </p:ext>
            </p:extLst>
          </p:nvPr>
        </p:nvGraphicFramePr>
        <p:xfrm>
          <a:off x="1155548" y="2217343"/>
          <a:ext cx="9880893" cy="395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03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CB524-34B4-C67D-50D7-0857D006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36" y="328055"/>
            <a:ext cx="10515600" cy="1325563"/>
          </a:xfrm>
        </p:spPr>
        <p:txBody>
          <a:bodyPr/>
          <a:lstStyle/>
          <a:p>
            <a:r>
              <a:rPr lang="it-CH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DA QUESTE PRIME LOTTE NACQUE IL MOVIMENTO FEMMINISTA, CHE CHIEDEVA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1CF2BF-60F4-E058-302F-4C2334070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Salari più giusti </a:t>
            </a:r>
          </a:p>
          <a:p>
            <a:r>
              <a:rPr lang="it-CH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Migliori condizioni di lavoro e  accesso all’ istruzione </a:t>
            </a:r>
          </a:p>
          <a:p>
            <a:r>
              <a:rPr lang="it-CH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 più avanti, anche il diritto di voto </a:t>
            </a:r>
          </a:p>
          <a:p>
            <a:endParaRPr lang="it-CH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it-CH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IL LAVORO DELLE DONNE NELLE FABBRICHE AIUTÒ LE DONNE A PRENDERE COSCIENZA DELLE DISUGUAGLIANZE- UNO DEI FATTORI CHE PORTÒ ALLA NASCITA DEL FEMMINISMO </a:t>
            </a:r>
          </a:p>
        </p:txBody>
      </p:sp>
    </p:spTree>
    <p:extLst>
      <p:ext uri="{BB962C8B-B14F-4D97-AF65-F5344CB8AC3E}">
        <p14:creationId xmlns:p14="http://schemas.microsoft.com/office/powerpoint/2010/main" val="116596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A3898E6-8E0D-7BFF-5954-6E3EF8D9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it-CH" sz="3200" dirty="0">
                <a:solidFill>
                  <a:srgbClr val="FFFFFF"/>
                </a:solidFill>
              </a:rPr>
              <a:t>DONNE NEL ‘900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CB867-61FB-B89A-E478-AFFDCBD0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r>
              <a:rPr lang="it-CH" sz="2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Grazie a queste lotte iniziate nell’ 800- situazione donne iniziò a cambiare ----- nuove possibilità nel lavoro e nella politica. </a:t>
            </a:r>
          </a:p>
          <a:p>
            <a:endParaRPr lang="it-CH" sz="2000" dirty="0">
              <a:solidFill>
                <a:srgbClr val="FFFFFF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it-CH" sz="2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Sempre più donne studiano e lavorano </a:t>
            </a:r>
          </a:p>
          <a:p>
            <a:r>
              <a:rPr lang="it-CH" sz="2000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In molti paesi ottengono il diritto di voto( 1918 : Regno unito, 1920: Stati uniti) </a:t>
            </a:r>
          </a:p>
          <a:p>
            <a:endParaRPr lang="it-CH" sz="2000" dirty="0">
              <a:solidFill>
                <a:srgbClr val="FFFFFF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A64F19-FE7C-B02A-4D85-39840A18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759588"/>
            <a:ext cx="5407002" cy="33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8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D16E528545FA41A68B3D6229DBCC25" ma:contentTypeVersion="4" ma:contentTypeDescription="Creare un nuovo documento." ma:contentTypeScope="" ma:versionID="97ee50fa4bf222e21abf5de876245f31">
  <xsd:schema xmlns:xsd="http://www.w3.org/2001/XMLSchema" xmlns:xs="http://www.w3.org/2001/XMLSchema" xmlns:p="http://schemas.microsoft.com/office/2006/metadata/properties" xmlns:ns3="4ad45ddc-efc6-4b61-9bbb-1cbdcc04b646" targetNamespace="http://schemas.microsoft.com/office/2006/metadata/properties" ma:root="true" ma:fieldsID="9f6bf734e5fcf43a016aa96a6d51ffd5" ns3:_="">
    <xsd:import namespace="4ad45ddc-efc6-4b61-9bbb-1cbdcc04b64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45ddc-efc6-4b61-9bbb-1cbdcc04b64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EF354A-3312-4880-9174-065160297C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EC912B-69AB-4DBA-8EA5-885121FED9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45ddc-efc6-4b61-9bbb-1cbdcc04b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BC59E-B4D8-4E69-8F90-488F249535D6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ad45ddc-efc6-4b61-9bbb-1cbdcc04b646"/>
    <ds:schemaRef ds:uri="http://purl.org/dc/dcmitype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533</Words>
  <Application>Microsoft Macintosh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Dreaming Outloud Pro</vt:lpstr>
      <vt:lpstr>Tema di Office</vt:lpstr>
      <vt:lpstr>Il femminismo</vt:lpstr>
      <vt:lpstr>Definizione di femminismo </vt:lpstr>
      <vt:lpstr>DONNE NELL’ ANTICA GRECIA  VIII–IV secolo a.C. </vt:lpstr>
      <vt:lpstr>DONNE NELL’ ANTICA ROMA VIII secolo a.C. – V secolo d.C. </vt:lpstr>
      <vt:lpstr>RIVOLUZIONE INDUSTRIALE XVIII–XIX sec.  CONTESTO:  </vt:lpstr>
      <vt:lpstr>LAVORO DELLE DONNE NELLE FABBRICHE </vt:lpstr>
      <vt:lpstr>È ora di dire basta! </vt:lpstr>
      <vt:lpstr>DA QUESTE PRIME LOTTE NACQUE IL MOVIMENTO FEMMINISTA, CHE CHIEDEVA </vt:lpstr>
      <vt:lpstr>DONNE NEL ‘900 </vt:lpstr>
      <vt:lpstr>SUFFRAGETTE! </vt:lpstr>
      <vt:lpstr>DONNE OGGI </vt:lpstr>
      <vt:lpstr>DOMANDA…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lba675</dc:creator>
  <cp:lastModifiedBy>Pordenone Gian Franco</cp:lastModifiedBy>
  <cp:revision>4</cp:revision>
  <dcterms:created xsi:type="dcterms:W3CDTF">2026-02-20T18:55:37Z</dcterms:created>
  <dcterms:modified xsi:type="dcterms:W3CDTF">2026-03-12T11:58:56Z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0x01010093D16E528545FA41A68B3D6229DBCC25</vt:lpwstr>
  </property>
</Properties>
</file>