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62" r:id="rId5"/>
    <p:sldId id="260" r:id="rId6"/>
    <p:sldId id="271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B1DD3-13E4-4F8F-8412-1D21BB1641D0}" v="34" dt="2021-11-03T19:38:17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94660"/>
  </p:normalViewPr>
  <p:slideViewPr>
    <p:cSldViewPr snapToGrid="0">
      <p:cViewPr>
        <p:scale>
          <a:sx n="97" d="100"/>
          <a:sy n="97" d="100"/>
        </p:scale>
        <p:origin x="14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Francesca Galli Magnotta" userId="b95ded469355b87c" providerId="LiveId" clId="{49FB1DD3-13E4-4F8F-8412-1D21BB1641D0}"/>
    <pc:docChg chg="undo custSel addSld delSld modSld">
      <pc:chgData name="Monica Francesca Galli Magnotta" userId="b95ded469355b87c" providerId="LiveId" clId="{49FB1DD3-13E4-4F8F-8412-1D21BB1641D0}" dt="2021-11-03T19:38:17.062" v="155" actId="1076"/>
      <pc:docMkLst>
        <pc:docMk/>
      </pc:docMkLst>
      <pc:sldChg chg="addSp delSp modSp mod setBg addAnim delDesignElem">
        <pc:chgData name="Monica Francesca Galli Magnotta" userId="b95ded469355b87c" providerId="LiveId" clId="{49FB1DD3-13E4-4F8F-8412-1D21BB1641D0}" dt="2021-11-03T19:10:33.736" v="25" actId="207"/>
        <pc:sldMkLst>
          <pc:docMk/>
          <pc:sldMk cId="3482902538" sldId="256"/>
        </pc:sldMkLst>
        <pc:spChg chg="mod">
          <ac:chgData name="Monica Francesca Galli Magnotta" userId="b95ded469355b87c" providerId="LiveId" clId="{49FB1DD3-13E4-4F8F-8412-1D21BB1641D0}" dt="2021-11-03T19:10:33.736" v="25" actId="207"/>
          <ac:spMkLst>
            <pc:docMk/>
            <pc:sldMk cId="3482902538" sldId="256"/>
            <ac:spMk id="2" creationId="{64230589-5B9F-4A60-9100-81627861B806}"/>
          </ac:spMkLst>
        </pc:spChg>
        <pc:spChg chg="mod">
          <ac:chgData name="Monica Francesca Galli Magnotta" userId="b95ded469355b87c" providerId="LiveId" clId="{49FB1DD3-13E4-4F8F-8412-1D21BB1641D0}" dt="2021-11-03T19:07:22.966" v="0" actId="26606"/>
          <ac:spMkLst>
            <pc:docMk/>
            <pc:sldMk cId="3482902538" sldId="256"/>
            <ac:spMk id="3" creationId="{53AF1146-54B4-4B2A-8CB8-196E788B8735}"/>
          </ac:spMkLst>
        </pc:spChg>
        <pc:spChg chg="add del">
          <ac:chgData name="Monica Francesca Galli Magnotta" userId="b95ded469355b87c" providerId="LiveId" clId="{49FB1DD3-13E4-4F8F-8412-1D21BB1641D0}" dt="2021-11-03T19:07:49.200" v="3"/>
          <ac:spMkLst>
            <pc:docMk/>
            <pc:sldMk cId="3482902538" sldId="256"/>
            <ac:spMk id="9" creationId="{C1DD1A8A-57D5-4A81-AD04-532B043C5611}"/>
          </ac:spMkLst>
        </pc:spChg>
        <pc:spChg chg="add del">
          <ac:chgData name="Monica Francesca Galli Magnotta" userId="b95ded469355b87c" providerId="LiveId" clId="{49FB1DD3-13E4-4F8F-8412-1D21BB1641D0}" dt="2021-11-03T19:07:49.200" v="3"/>
          <ac:spMkLst>
            <pc:docMk/>
            <pc:sldMk cId="3482902538" sldId="256"/>
            <ac:spMk id="11" creationId="{007891EC-4501-44ED-A8C8-B11B6DB767AB}"/>
          </ac:spMkLst>
        </pc:spChg>
        <pc:picChg chg="add">
          <ac:chgData name="Monica Francesca Galli Magnotta" userId="b95ded469355b87c" providerId="LiveId" clId="{49FB1DD3-13E4-4F8F-8412-1D21BB1641D0}" dt="2021-11-03T19:07:22.966" v="0" actId="26606"/>
          <ac:picMkLst>
            <pc:docMk/>
            <pc:sldMk cId="3482902538" sldId="256"/>
            <ac:picMk id="5" creationId="{60BB66C9-B40F-435D-B4F7-636F0812A009}"/>
          </ac:picMkLst>
        </pc:picChg>
      </pc:sldChg>
      <pc:sldChg chg="modSp mod">
        <pc:chgData name="Monica Francesca Galli Magnotta" userId="b95ded469355b87c" providerId="LiveId" clId="{49FB1DD3-13E4-4F8F-8412-1D21BB1641D0}" dt="2021-11-03T19:34:25.595" v="149" actId="20577"/>
        <pc:sldMkLst>
          <pc:docMk/>
          <pc:sldMk cId="2101285041" sldId="257"/>
        </pc:sldMkLst>
        <pc:spChg chg="mod">
          <ac:chgData name="Monica Francesca Galli Magnotta" userId="b95ded469355b87c" providerId="LiveId" clId="{49FB1DD3-13E4-4F8F-8412-1D21BB1641D0}" dt="2021-11-03T19:23:26.229" v="75"/>
          <ac:spMkLst>
            <pc:docMk/>
            <pc:sldMk cId="2101285041" sldId="257"/>
            <ac:spMk id="2" creationId="{F631ED71-EB81-4AC9-9515-E38586B5944A}"/>
          </ac:spMkLst>
        </pc:spChg>
        <pc:spChg chg="mod">
          <ac:chgData name="Monica Francesca Galli Magnotta" userId="b95ded469355b87c" providerId="LiveId" clId="{49FB1DD3-13E4-4F8F-8412-1D21BB1641D0}" dt="2021-11-03T19:34:25.595" v="149" actId="20577"/>
          <ac:spMkLst>
            <pc:docMk/>
            <pc:sldMk cId="2101285041" sldId="257"/>
            <ac:spMk id="3" creationId="{ECA34290-E223-4CD5-BD6C-5FF56FF512E4}"/>
          </ac:spMkLst>
        </pc:spChg>
      </pc:sldChg>
      <pc:sldChg chg="addSp delSp modSp mod setBg setClrOvrMap delDesignElem">
        <pc:chgData name="Monica Francesca Galli Magnotta" userId="b95ded469355b87c" providerId="LiveId" clId="{49FB1DD3-13E4-4F8F-8412-1D21BB1641D0}" dt="2021-11-03T19:18:05.070" v="54"/>
        <pc:sldMkLst>
          <pc:docMk/>
          <pc:sldMk cId="1022755083" sldId="258"/>
        </pc:sldMkLst>
        <pc:spChg chg="mod ord">
          <ac:chgData name="Monica Francesca Galli Magnotta" userId="b95ded469355b87c" providerId="LiveId" clId="{49FB1DD3-13E4-4F8F-8412-1D21BB1641D0}" dt="2021-11-03T19:10:50.555" v="26" actId="26606"/>
          <ac:spMkLst>
            <pc:docMk/>
            <pc:sldMk cId="1022755083" sldId="258"/>
            <ac:spMk id="2" creationId="{D4E0B961-B602-449F-A5B6-887B9190E4F8}"/>
          </ac:spMkLst>
        </pc:spChg>
        <pc:spChg chg="mod">
          <ac:chgData name="Monica Francesca Galli Magnotta" userId="b95ded469355b87c" providerId="LiveId" clId="{49FB1DD3-13E4-4F8F-8412-1D21BB1641D0}" dt="2021-11-03T19:10:50.555" v="26" actId="26606"/>
          <ac:spMkLst>
            <pc:docMk/>
            <pc:sldMk cId="1022755083" sldId="258"/>
            <ac:spMk id="4" creationId="{1E763A4F-3139-49F9-B770-AA3FB5734B46}"/>
          </ac:spMkLst>
        </pc:spChg>
        <pc:spChg chg="add del">
          <ac:chgData name="Monica Francesca Galli Magnotta" userId="b95ded469355b87c" providerId="LiveId" clId="{49FB1DD3-13E4-4F8F-8412-1D21BB1641D0}" dt="2021-11-03T19:18:05.070" v="54"/>
          <ac:spMkLst>
            <pc:docMk/>
            <pc:sldMk cId="1022755083" sldId="258"/>
            <ac:spMk id="14" creationId="{1EA5387D-64D8-4D6C-B109-FF4E81DF609A}"/>
          </ac:spMkLst>
        </pc:spChg>
        <pc:picChg chg="mod">
          <ac:chgData name="Monica Francesca Galli Magnotta" userId="b95ded469355b87c" providerId="LiveId" clId="{49FB1DD3-13E4-4F8F-8412-1D21BB1641D0}" dt="2021-11-03T19:10:50.555" v="26" actId="26606"/>
          <ac:picMkLst>
            <pc:docMk/>
            <pc:sldMk cId="1022755083" sldId="258"/>
            <ac:picMk id="7" creationId="{ED101523-C236-4F0C-9307-E68A09E4F460}"/>
          </ac:picMkLst>
        </pc:picChg>
        <pc:picChg chg="add del">
          <ac:chgData name="Monica Francesca Galli Magnotta" userId="b95ded469355b87c" providerId="LiveId" clId="{49FB1DD3-13E4-4F8F-8412-1D21BB1641D0}" dt="2021-11-03T19:18:05.070" v="54"/>
          <ac:picMkLst>
            <pc:docMk/>
            <pc:sldMk cId="1022755083" sldId="258"/>
            <ac:picMk id="12" creationId="{15CC8773-0E3F-4D1C-A409-0353003E65C1}"/>
          </ac:picMkLst>
        </pc:picChg>
      </pc:sldChg>
      <pc:sldChg chg="addSp delSp modSp del mod setBg setClrOvrMap delDesignElem chgLayout">
        <pc:chgData name="Monica Francesca Galli Magnotta" userId="b95ded469355b87c" providerId="LiveId" clId="{49FB1DD3-13E4-4F8F-8412-1D21BB1641D0}" dt="2021-11-03T19:23:34.759" v="76" actId="2696"/>
        <pc:sldMkLst>
          <pc:docMk/>
          <pc:sldMk cId="320505318" sldId="259"/>
        </pc:sldMkLst>
        <pc:spChg chg="mod ord">
          <ac:chgData name="Monica Francesca Galli Magnotta" userId="b95ded469355b87c" providerId="LiveId" clId="{49FB1DD3-13E4-4F8F-8412-1D21BB1641D0}" dt="2021-11-03T19:23:26.229" v="75"/>
          <ac:spMkLst>
            <pc:docMk/>
            <pc:sldMk cId="320505318" sldId="259"/>
            <ac:spMk id="2" creationId="{0753606F-13CE-4EE1-8892-3AB72F5E4A05}"/>
          </ac:spMkLst>
        </pc:spChg>
        <pc:spChg chg="add del mod">
          <ac:chgData name="Monica Francesca Galli Magnotta" userId="b95ded469355b87c" providerId="LiveId" clId="{49FB1DD3-13E4-4F8F-8412-1D21BB1641D0}" dt="2021-11-03T19:12:59.620" v="36" actId="26606"/>
          <ac:spMkLst>
            <pc:docMk/>
            <pc:sldMk cId="320505318" sldId="259"/>
            <ac:spMk id="3" creationId="{8107615C-C536-4EFA-86F6-ED9C0B922BB8}"/>
          </ac:spMkLst>
        </pc:spChg>
        <pc:spChg chg="mod ord">
          <ac:chgData name="Monica Francesca Galli Magnotta" userId="b95ded469355b87c" providerId="LiveId" clId="{49FB1DD3-13E4-4F8F-8412-1D21BB1641D0}" dt="2021-11-03T19:23:26.229" v="75"/>
          <ac:spMkLst>
            <pc:docMk/>
            <pc:sldMk cId="320505318" sldId="259"/>
            <ac:spMk id="4" creationId="{D7157814-E399-4DEB-A0A1-8FA28EDF2BF2}"/>
          </ac:spMkLst>
        </pc:spChg>
        <pc:spChg chg="add del mod ord">
          <ac:chgData name="Monica Francesca Galli Magnotta" userId="b95ded469355b87c" providerId="LiveId" clId="{49FB1DD3-13E4-4F8F-8412-1D21BB1641D0}" dt="2021-11-03T19:17:41.683" v="50" actId="700"/>
          <ac:spMkLst>
            <pc:docMk/>
            <pc:sldMk cId="320505318" sldId="259"/>
            <ac:spMk id="6" creationId="{5C50CAF5-CA59-43D6-A5B6-B528D581A63F}"/>
          </ac:spMkLst>
        </pc:spChg>
        <pc:spChg chg="add mod ord">
          <ac:chgData name="Monica Francesca Galli Magnotta" userId="b95ded469355b87c" providerId="LiveId" clId="{49FB1DD3-13E4-4F8F-8412-1D21BB1641D0}" dt="2021-11-03T19:23:26.229" v="75"/>
          <ac:spMkLst>
            <pc:docMk/>
            <pc:sldMk cId="320505318" sldId="259"/>
            <ac:spMk id="7" creationId="{CEDA387F-9922-4669-8DD6-2574C52ACEF5}"/>
          </ac:spMkLst>
        </pc:spChg>
        <pc:spChg chg="add del">
          <ac:chgData name="Monica Francesca Galli Magnotta" userId="b95ded469355b87c" providerId="LiveId" clId="{49FB1DD3-13E4-4F8F-8412-1D21BB1641D0}" dt="2021-11-03T19:09:38.950" v="21" actId="26606"/>
          <ac:spMkLst>
            <pc:docMk/>
            <pc:sldMk cId="320505318" sldId="259"/>
            <ac:spMk id="73" creationId="{8D25211A-4CA0-4B53-82BB-1EE7C7F3C725}"/>
          </ac:spMkLst>
        </pc:spChg>
        <pc:spChg chg="add del">
          <ac:chgData name="Monica Francesca Galli Magnotta" userId="b95ded469355b87c" providerId="LiveId" clId="{49FB1DD3-13E4-4F8F-8412-1D21BB1641D0}" dt="2021-11-03T19:09:44.351" v="23" actId="26606"/>
          <ac:spMkLst>
            <pc:docMk/>
            <pc:sldMk cId="320505318" sldId="259"/>
            <ac:spMk id="2053" creationId="{E2E0C929-96C6-41B1-A001-566036DF047B}"/>
          </ac:spMkLst>
        </pc:spChg>
        <pc:spChg chg="add del">
          <ac:chgData name="Monica Francesca Galli Magnotta" userId="b95ded469355b87c" providerId="LiveId" clId="{49FB1DD3-13E4-4F8F-8412-1D21BB1641D0}" dt="2021-11-03T19:11:25.724" v="35" actId="26606"/>
          <ac:spMkLst>
            <pc:docMk/>
            <pc:sldMk cId="320505318" sldId="259"/>
            <ac:spMk id="2055" creationId="{1EA5387D-64D8-4D6C-B109-FF4E81DF609A}"/>
          </ac:spMkLst>
        </pc:spChg>
        <pc:spChg chg="add del">
          <ac:chgData name="Monica Francesca Galli Magnotta" userId="b95ded469355b87c" providerId="LiveId" clId="{49FB1DD3-13E4-4F8F-8412-1D21BB1641D0}" dt="2021-11-03T19:17:32.838" v="49" actId="700"/>
          <ac:spMkLst>
            <pc:docMk/>
            <pc:sldMk cId="320505318" sldId="259"/>
            <ac:spMk id="2057" creationId="{1EA5387D-64D8-4D6C-B109-FF4E81DF609A}"/>
          </ac:spMkLst>
        </pc:spChg>
        <pc:picChg chg="add del mod">
          <ac:chgData name="Monica Francesca Galli Magnotta" userId="b95ded469355b87c" providerId="LiveId" clId="{49FB1DD3-13E4-4F8F-8412-1D21BB1641D0}" dt="2021-11-03T19:18:42.278" v="58" actId="21"/>
          <ac:picMkLst>
            <pc:docMk/>
            <pc:sldMk cId="320505318" sldId="259"/>
            <ac:picMk id="5" creationId="{6B0E3DE4-B8D2-4AC7-AF60-1B998B0B08C4}"/>
          </ac:picMkLst>
        </pc:picChg>
        <pc:picChg chg="add del mod">
          <ac:chgData name="Monica Francesca Galli Magnotta" userId="b95ded469355b87c" providerId="LiveId" clId="{49FB1DD3-13E4-4F8F-8412-1D21BB1641D0}" dt="2021-11-03T19:16:54.865" v="43"/>
          <ac:picMkLst>
            <pc:docMk/>
            <pc:sldMk cId="320505318" sldId="259"/>
            <ac:picMk id="14" creationId="{2BA43B3E-C95A-4C60-914E-8CE5B99E1DB5}"/>
          </ac:picMkLst>
        </pc:picChg>
        <pc:picChg chg="add del mod">
          <ac:chgData name="Monica Francesca Galli Magnotta" userId="b95ded469355b87c" providerId="LiveId" clId="{49FB1DD3-13E4-4F8F-8412-1D21BB1641D0}" dt="2021-11-03T19:16:54.034" v="42"/>
          <ac:picMkLst>
            <pc:docMk/>
            <pc:sldMk cId="320505318" sldId="259"/>
            <ac:picMk id="15" creationId="{93B87F10-3CFD-486F-9F80-E198B8FAB095}"/>
          </ac:picMkLst>
        </pc:picChg>
        <pc:picChg chg="add del">
          <ac:chgData name="Monica Francesca Galli Magnotta" userId="b95ded469355b87c" providerId="LiveId" clId="{49FB1DD3-13E4-4F8F-8412-1D21BB1641D0}" dt="2021-11-03T19:09:38.950" v="21" actId="26606"/>
          <ac:picMkLst>
            <pc:docMk/>
            <pc:sldMk cId="320505318" sldId="259"/>
            <ac:picMk id="71" creationId="{15CC8773-0E3F-4D1C-A409-0353003E65C1}"/>
          </ac:picMkLst>
        </pc:picChg>
        <pc:picChg chg="del mod ord">
          <ac:chgData name="Monica Francesca Galli Magnotta" userId="b95ded469355b87c" providerId="LiveId" clId="{49FB1DD3-13E4-4F8F-8412-1D21BB1641D0}" dt="2021-11-03T19:16:40.763" v="37" actId="21"/>
          <ac:picMkLst>
            <pc:docMk/>
            <pc:sldMk cId="320505318" sldId="259"/>
            <ac:picMk id="2050" creationId="{424D233C-B061-47AE-A9E4-4AF851A367E9}"/>
          </ac:picMkLst>
        </pc:picChg>
        <pc:picChg chg="add del">
          <ac:chgData name="Monica Francesca Galli Magnotta" userId="b95ded469355b87c" providerId="LiveId" clId="{49FB1DD3-13E4-4F8F-8412-1D21BB1641D0}" dt="2021-11-03T19:09:44.351" v="23" actId="26606"/>
          <ac:picMkLst>
            <pc:docMk/>
            <pc:sldMk cId="320505318" sldId="259"/>
            <ac:picMk id="2052" creationId="{15CC8773-0E3F-4D1C-A409-0353003E65C1}"/>
          </ac:picMkLst>
        </pc:picChg>
        <pc:picChg chg="add del">
          <ac:chgData name="Monica Francesca Galli Magnotta" userId="b95ded469355b87c" providerId="LiveId" clId="{49FB1DD3-13E4-4F8F-8412-1D21BB1641D0}" dt="2021-11-03T19:11:25.724" v="35" actId="26606"/>
          <ac:picMkLst>
            <pc:docMk/>
            <pc:sldMk cId="320505318" sldId="259"/>
            <ac:picMk id="2054" creationId="{15CC8773-0E3F-4D1C-A409-0353003E65C1}"/>
          </ac:picMkLst>
        </pc:picChg>
        <pc:picChg chg="add del">
          <ac:chgData name="Monica Francesca Galli Magnotta" userId="b95ded469355b87c" providerId="LiveId" clId="{49FB1DD3-13E4-4F8F-8412-1D21BB1641D0}" dt="2021-11-03T19:17:32.838" v="49" actId="700"/>
          <ac:picMkLst>
            <pc:docMk/>
            <pc:sldMk cId="320505318" sldId="259"/>
            <ac:picMk id="2056" creationId="{15CC8773-0E3F-4D1C-A409-0353003E65C1}"/>
          </ac:picMkLst>
        </pc:picChg>
      </pc:sldChg>
      <pc:sldChg chg="addSp delSp modSp mod setBg modClrScheme setClrOvrMap delDesignElem chgLayout">
        <pc:chgData name="Monica Francesca Galli Magnotta" userId="b95ded469355b87c" providerId="LiveId" clId="{49FB1DD3-13E4-4F8F-8412-1D21BB1641D0}" dt="2021-11-03T19:18:05.070" v="54"/>
        <pc:sldMkLst>
          <pc:docMk/>
          <pc:sldMk cId="4148637195" sldId="260"/>
        </pc:sldMkLst>
        <pc:spChg chg="mod ord">
          <ac:chgData name="Monica Francesca Galli Magnotta" userId="b95ded469355b87c" providerId="LiveId" clId="{49FB1DD3-13E4-4F8F-8412-1D21BB1641D0}" dt="2021-11-03T19:11:06.234" v="31" actId="26606"/>
          <ac:spMkLst>
            <pc:docMk/>
            <pc:sldMk cId="4148637195" sldId="260"/>
            <ac:spMk id="2" creationId="{02657FF6-995F-403D-9C4E-F113C57D3483}"/>
          </ac:spMkLst>
        </pc:spChg>
        <pc:spChg chg="del mod ord">
          <ac:chgData name="Monica Francesca Galli Magnotta" userId="b95ded469355b87c" providerId="LiveId" clId="{49FB1DD3-13E4-4F8F-8412-1D21BB1641D0}" dt="2021-11-03T19:09:16.554" v="16" actId="700"/>
          <ac:spMkLst>
            <pc:docMk/>
            <pc:sldMk cId="4148637195" sldId="260"/>
            <ac:spMk id="4" creationId="{97BFC6D8-ED02-40AD-A3F4-9BB54F6D8A85}"/>
          </ac:spMkLst>
        </pc:spChg>
        <pc:spChg chg="mod ord">
          <ac:chgData name="Monica Francesca Galli Magnotta" userId="b95ded469355b87c" providerId="LiveId" clId="{49FB1DD3-13E4-4F8F-8412-1D21BB1641D0}" dt="2021-11-03T19:11:06.234" v="31" actId="26606"/>
          <ac:spMkLst>
            <pc:docMk/>
            <pc:sldMk cId="4148637195" sldId="260"/>
            <ac:spMk id="5" creationId="{DC399151-EEFA-4055-B1B2-F6F2D05B99A5}"/>
          </ac:spMkLst>
        </pc:spChg>
        <pc:spChg chg="add del mod ord">
          <ac:chgData name="Monica Francesca Galli Magnotta" userId="b95ded469355b87c" providerId="LiveId" clId="{49FB1DD3-13E4-4F8F-8412-1D21BB1641D0}" dt="2021-11-03T19:11:06.234" v="31" actId="26606"/>
          <ac:spMkLst>
            <pc:docMk/>
            <pc:sldMk cId="4148637195" sldId="260"/>
            <ac:spMk id="6" creationId="{622562BD-49D3-4709-BC4F-CE13A4A3AE4A}"/>
          </ac:spMkLst>
        </pc:spChg>
        <pc:spChg chg="add del">
          <ac:chgData name="Monica Francesca Galli Magnotta" userId="b95ded469355b87c" providerId="LiveId" clId="{49FB1DD3-13E4-4F8F-8412-1D21BB1641D0}" dt="2021-11-03T19:09:28.853" v="18" actId="26606"/>
          <ac:spMkLst>
            <pc:docMk/>
            <pc:sldMk cId="4148637195" sldId="260"/>
            <ac:spMk id="73" creationId="{1EA5387D-64D8-4D6C-B109-FF4E81DF609A}"/>
          </ac:spMkLst>
        </pc:spChg>
        <pc:spChg chg="add del">
          <ac:chgData name="Monica Francesca Galli Magnotta" userId="b95ded469355b87c" providerId="LiveId" clId="{49FB1DD3-13E4-4F8F-8412-1D21BB1641D0}" dt="2021-11-03T19:09:44.716" v="24" actId="26606"/>
          <ac:spMkLst>
            <pc:docMk/>
            <pc:sldMk cId="4148637195" sldId="260"/>
            <ac:spMk id="1029" creationId="{8D25211A-4CA0-4B53-82BB-1EE7C7F3C725}"/>
          </ac:spMkLst>
        </pc:spChg>
        <pc:spChg chg="add del">
          <ac:chgData name="Monica Francesca Galli Magnotta" userId="b95ded469355b87c" providerId="LiveId" clId="{49FB1DD3-13E4-4F8F-8412-1D21BB1641D0}" dt="2021-11-03T19:11:04.170" v="28" actId="26606"/>
          <ac:spMkLst>
            <pc:docMk/>
            <pc:sldMk cId="4148637195" sldId="260"/>
            <ac:spMk id="1031" creationId="{1EA5387D-64D8-4D6C-B109-FF4E81DF609A}"/>
          </ac:spMkLst>
        </pc:spChg>
        <pc:spChg chg="add del">
          <ac:chgData name="Monica Francesca Galli Magnotta" userId="b95ded469355b87c" providerId="LiveId" clId="{49FB1DD3-13E4-4F8F-8412-1D21BB1641D0}" dt="2021-11-03T19:11:06.190" v="30" actId="26606"/>
          <ac:spMkLst>
            <pc:docMk/>
            <pc:sldMk cId="4148637195" sldId="260"/>
            <ac:spMk id="1034" creationId="{1EA5387D-64D8-4D6C-B109-FF4E81DF609A}"/>
          </ac:spMkLst>
        </pc:spChg>
        <pc:spChg chg="add del">
          <ac:chgData name="Monica Francesca Galli Magnotta" userId="b95ded469355b87c" providerId="LiveId" clId="{49FB1DD3-13E4-4F8F-8412-1D21BB1641D0}" dt="2021-11-03T19:18:05.070" v="54"/>
          <ac:spMkLst>
            <pc:docMk/>
            <pc:sldMk cId="4148637195" sldId="260"/>
            <ac:spMk id="1037" creationId="{1EA5387D-64D8-4D6C-B109-FF4E81DF609A}"/>
          </ac:spMkLst>
        </pc:spChg>
        <pc:picChg chg="add del">
          <ac:chgData name="Monica Francesca Galli Magnotta" userId="b95ded469355b87c" providerId="LiveId" clId="{49FB1DD3-13E4-4F8F-8412-1D21BB1641D0}" dt="2021-11-03T19:09:28.853" v="18" actId="26606"/>
          <ac:picMkLst>
            <pc:docMk/>
            <pc:sldMk cId="4148637195" sldId="260"/>
            <ac:picMk id="71" creationId="{15CC8773-0E3F-4D1C-A409-0353003E65C1}"/>
          </ac:picMkLst>
        </pc:picChg>
        <pc:picChg chg="mod ord">
          <ac:chgData name="Monica Francesca Galli Magnotta" userId="b95ded469355b87c" providerId="LiveId" clId="{49FB1DD3-13E4-4F8F-8412-1D21BB1641D0}" dt="2021-11-03T19:11:06.234" v="31" actId="26606"/>
          <ac:picMkLst>
            <pc:docMk/>
            <pc:sldMk cId="4148637195" sldId="260"/>
            <ac:picMk id="1026" creationId="{AAAC215A-6202-4B17-B4B0-5A2343FCF3A3}"/>
          </ac:picMkLst>
        </pc:picChg>
        <pc:picChg chg="add del">
          <ac:chgData name="Monica Francesca Galli Magnotta" userId="b95ded469355b87c" providerId="LiveId" clId="{49FB1DD3-13E4-4F8F-8412-1D21BB1641D0}" dt="2021-11-03T19:09:44.716" v="24" actId="26606"/>
          <ac:picMkLst>
            <pc:docMk/>
            <pc:sldMk cId="4148637195" sldId="260"/>
            <ac:picMk id="1028" creationId="{15CC8773-0E3F-4D1C-A409-0353003E65C1}"/>
          </ac:picMkLst>
        </pc:picChg>
        <pc:picChg chg="add del">
          <ac:chgData name="Monica Francesca Galli Magnotta" userId="b95ded469355b87c" providerId="LiveId" clId="{49FB1DD3-13E4-4F8F-8412-1D21BB1641D0}" dt="2021-11-03T19:11:04.170" v="28" actId="26606"/>
          <ac:picMkLst>
            <pc:docMk/>
            <pc:sldMk cId="4148637195" sldId="260"/>
            <ac:picMk id="1030" creationId="{15CC8773-0E3F-4D1C-A409-0353003E65C1}"/>
          </ac:picMkLst>
        </pc:picChg>
        <pc:picChg chg="add del">
          <ac:chgData name="Monica Francesca Galli Magnotta" userId="b95ded469355b87c" providerId="LiveId" clId="{49FB1DD3-13E4-4F8F-8412-1D21BB1641D0}" dt="2021-11-03T19:11:06.190" v="30" actId="26606"/>
          <ac:picMkLst>
            <pc:docMk/>
            <pc:sldMk cId="4148637195" sldId="260"/>
            <ac:picMk id="1033" creationId="{15CC8773-0E3F-4D1C-A409-0353003E65C1}"/>
          </ac:picMkLst>
        </pc:picChg>
        <pc:picChg chg="add del">
          <ac:chgData name="Monica Francesca Galli Magnotta" userId="b95ded469355b87c" providerId="LiveId" clId="{49FB1DD3-13E4-4F8F-8412-1D21BB1641D0}" dt="2021-11-03T19:18:05.070" v="54"/>
          <ac:picMkLst>
            <pc:docMk/>
            <pc:sldMk cId="4148637195" sldId="260"/>
            <ac:picMk id="1036" creationId="{15CC8773-0E3F-4D1C-A409-0353003E65C1}"/>
          </ac:picMkLst>
        </pc:picChg>
      </pc:sldChg>
      <pc:sldChg chg="addSp delSp modSp mod">
        <pc:chgData name="Monica Francesca Galli Magnotta" userId="b95ded469355b87c" providerId="LiveId" clId="{49FB1DD3-13E4-4F8F-8412-1D21BB1641D0}" dt="2021-11-03T19:38:17.062" v="155" actId="1076"/>
        <pc:sldMkLst>
          <pc:docMk/>
          <pc:sldMk cId="3718399664" sldId="261"/>
        </pc:sldMkLst>
        <pc:spChg chg="mod">
          <ac:chgData name="Monica Francesca Galli Magnotta" userId="b95ded469355b87c" providerId="LiveId" clId="{49FB1DD3-13E4-4F8F-8412-1D21BB1641D0}" dt="2021-11-03T19:24:48.195" v="98" actId="207"/>
          <ac:spMkLst>
            <pc:docMk/>
            <pc:sldMk cId="3718399664" sldId="261"/>
            <ac:spMk id="2" creationId="{982385FC-360B-42AA-9D0F-A74D84128F17}"/>
          </ac:spMkLst>
        </pc:spChg>
        <pc:spChg chg="del mod">
          <ac:chgData name="Monica Francesca Galli Magnotta" userId="b95ded469355b87c" providerId="LiveId" clId="{49FB1DD3-13E4-4F8F-8412-1D21BB1641D0}" dt="2021-11-03T19:37:34.154" v="152"/>
          <ac:spMkLst>
            <pc:docMk/>
            <pc:sldMk cId="3718399664" sldId="261"/>
            <ac:spMk id="3" creationId="{242932B4-A117-45B4-90BA-D2C62524BB73}"/>
          </ac:spMkLst>
        </pc:spChg>
        <pc:spChg chg="mod">
          <ac:chgData name="Monica Francesca Galli Magnotta" userId="b95ded469355b87c" providerId="LiveId" clId="{49FB1DD3-13E4-4F8F-8412-1D21BB1641D0}" dt="2021-11-03T19:23:26.229" v="75"/>
          <ac:spMkLst>
            <pc:docMk/>
            <pc:sldMk cId="3718399664" sldId="261"/>
            <ac:spMk id="4" creationId="{2EC60105-F71C-4AD1-BF96-6934ED161158}"/>
          </ac:spMkLst>
        </pc:spChg>
        <pc:spChg chg="add del">
          <ac:chgData name="Monica Francesca Galli Magnotta" userId="b95ded469355b87c" providerId="LiveId" clId="{49FB1DD3-13E4-4F8F-8412-1D21BB1641D0}" dt="2021-11-03T19:19:13.189" v="62" actId="22"/>
          <ac:spMkLst>
            <pc:docMk/>
            <pc:sldMk cId="3718399664" sldId="261"/>
            <ac:spMk id="6" creationId="{53852BE4-08D6-4950-ABE5-84380D3B49D8}"/>
          </ac:spMkLst>
        </pc:spChg>
        <pc:spChg chg="add del">
          <ac:chgData name="Monica Francesca Galli Magnotta" userId="b95ded469355b87c" providerId="LiveId" clId="{49FB1DD3-13E4-4F8F-8412-1D21BB1641D0}" dt="2021-11-03T19:20:17.806" v="73" actId="22"/>
          <ac:spMkLst>
            <pc:docMk/>
            <pc:sldMk cId="3718399664" sldId="261"/>
            <ac:spMk id="8" creationId="{2E266F8E-2136-47FF-AA4E-2CA3AAEE881E}"/>
          </ac:spMkLst>
        </pc:spChg>
        <pc:picChg chg="add mod">
          <ac:chgData name="Monica Francesca Galli Magnotta" userId="b95ded469355b87c" providerId="LiveId" clId="{49FB1DD3-13E4-4F8F-8412-1D21BB1641D0}" dt="2021-11-03T19:38:17.062" v="155" actId="1076"/>
          <ac:picMkLst>
            <pc:docMk/>
            <pc:sldMk cId="3718399664" sldId="261"/>
            <ac:picMk id="3074" creationId="{EA057BCD-FF4D-4827-83E7-E88C337A1CFA}"/>
          </ac:picMkLst>
        </pc:picChg>
      </pc:sldChg>
      <pc:sldChg chg="modSp new del mod">
        <pc:chgData name="Monica Francesca Galli Magnotta" userId="b95ded469355b87c" providerId="LiveId" clId="{49FB1DD3-13E4-4F8F-8412-1D21BB1641D0}" dt="2021-11-03T19:35:03.184" v="150" actId="2696"/>
        <pc:sldMkLst>
          <pc:docMk/>
          <pc:sldMk cId="4007617510" sldId="262"/>
        </pc:sldMkLst>
        <pc:spChg chg="mod">
          <ac:chgData name="Monica Francesca Galli Magnotta" userId="b95ded469355b87c" providerId="LiveId" clId="{49FB1DD3-13E4-4F8F-8412-1D21BB1641D0}" dt="2021-11-03T19:24:40.592" v="97" actId="207"/>
          <ac:spMkLst>
            <pc:docMk/>
            <pc:sldMk cId="4007617510" sldId="262"/>
            <ac:spMk id="2" creationId="{4CE72190-AC7B-4394-B40A-D38364FCC176}"/>
          </ac:spMkLst>
        </pc:spChg>
        <pc:spChg chg="mod">
          <ac:chgData name="Monica Francesca Galli Magnotta" userId="b95ded469355b87c" providerId="LiveId" clId="{49FB1DD3-13E4-4F8F-8412-1D21BB1641D0}" dt="2021-11-03T19:34:15.028" v="148" actId="20577"/>
          <ac:spMkLst>
            <pc:docMk/>
            <pc:sldMk cId="4007617510" sldId="262"/>
            <ac:spMk id="4" creationId="{5A457158-2A00-4A6C-8C94-641F903798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2816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6592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0592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08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35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6464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2085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8012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008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04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5098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21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6674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1514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2958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7440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401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B8B5-A83E-47FC-9D9C-6F80A4D7532E}" type="datetimeFigureOut">
              <a:rPr lang="it-CH" smtClean="0"/>
              <a:t>12.11.21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6219-168D-45D3-804D-DF811F9CCC82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7353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dg9gkmWsEA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pera velenosa africana">
            <a:extLst>
              <a:ext uri="{FF2B5EF4-FFF2-40B4-BE49-F238E27FC236}">
                <a16:creationId xmlns:a16="http://schemas.microsoft.com/office/drawing/2014/main" id="{60BB66C9-B40F-435D-B4F7-636F0812A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85" b="124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30589-5B9F-4A60-9100-81627861B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CH" sz="5200" dirty="0">
                <a:solidFill>
                  <a:srgbClr val="FFC000"/>
                </a:solidFill>
                <a:latin typeface="Algerian" panose="04020705040A02060702" pitchFamily="82" charset="0"/>
              </a:rPr>
              <a:t>I serpenti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991A1-DF78-7342-973B-58C40B9C8882}"/>
              </a:ext>
            </a:extLst>
          </p:cNvPr>
          <p:cNvSpPr txBox="1"/>
          <p:nvPr/>
        </p:nvSpPr>
        <p:spPr>
          <a:xfrm>
            <a:off x="5203902" y="5215459"/>
            <a:ext cx="2981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Joshua – 3D 2021</a:t>
            </a:r>
          </a:p>
        </p:txBody>
      </p:sp>
    </p:spTree>
    <p:extLst>
      <p:ext uri="{BB962C8B-B14F-4D97-AF65-F5344CB8AC3E}">
        <p14:creationId xmlns:p14="http://schemas.microsoft.com/office/powerpoint/2010/main" val="34829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naconda Verde - Scheda Allevamento, Alimentazione e Caratteristiche">
            <a:extLst>
              <a:ext uri="{FF2B5EF4-FFF2-40B4-BE49-F238E27FC236}">
                <a16:creationId xmlns:a16="http://schemas.microsoft.com/office/drawing/2014/main" id="{4BD9CEAC-29E8-4D97-A40D-B2713AA1FB6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b="5132"/>
          <a:stretch/>
        </p:blipFill>
        <p:spPr bwMode="auto">
          <a:xfrm>
            <a:off x="20" y="-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305DD5-AE6B-42C8-A8E0-5C68C643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20" y="657754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Lo </a:t>
            </a:r>
            <a:r>
              <a:rPr lang="en-US" sz="6000" dirty="0" err="1"/>
              <a:t>sapevi</a:t>
            </a:r>
            <a:r>
              <a:rPr lang="en-US" sz="6000" dirty="0"/>
              <a:t> </a:t>
            </a:r>
            <a:r>
              <a:rPr lang="en-US" sz="6000" dirty="0" err="1"/>
              <a:t>che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F6936-A56B-415E-85A7-F6C27C57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00" y="2692401"/>
            <a:ext cx="9641840" cy="329893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le </a:t>
            </a:r>
            <a:r>
              <a:rPr lang="en-US" sz="2000" dirty="0" err="1"/>
              <a:t>anaconde</a:t>
            </a:r>
            <a:r>
              <a:rPr lang="en-US" sz="2000" dirty="0"/>
              <a:t> Verdi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raggiungono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11-12 </a:t>
            </a:r>
            <a:r>
              <a:rPr lang="en-US" sz="2000" dirty="0" err="1"/>
              <a:t>metri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pesano</a:t>
            </a:r>
            <a:r>
              <a:rPr lang="en-US" sz="2000" dirty="0"/>
              <a:t> </a:t>
            </a:r>
            <a:r>
              <a:rPr lang="en-US" sz="2000" dirty="0" err="1"/>
              <a:t>fino</a:t>
            </a:r>
            <a:r>
              <a:rPr lang="en-US" sz="2000" dirty="0"/>
              <a:t> a 250 kg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96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arasso">
            <a:extLst>
              <a:ext uri="{FF2B5EF4-FFF2-40B4-BE49-F238E27FC236}">
                <a16:creationId xmlns:a16="http://schemas.microsoft.com/office/drawing/2014/main" id="{AD21D5BE-E96F-4D51-AEAD-7B1AC536F3E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b="110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18607-6CAA-42B8-831B-DC575AC3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Lo sapevi che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B2122-5880-4D2C-81BE-80C2A0EA1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il </a:t>
            </a:r>
            <a:r>
              <a:rPr lang="en-US" dirty="0" err="1"/>
              <a:t>serpente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velenoso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svizzera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marasso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50-55 centimetric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</a:rPr>
              <a:t>LD50 pari a 6,45 mg/kg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03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EC4DC-CA0B-449D-9670-FA2BE12E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attività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7C12E-ADC4-460C-A106-A6A7F390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disegnare un serpente </a:t>
            </a:r>
          </a:p>
          <a:p>
            <a:r>
              <a:rPr lang="it-CH" dirty="0"/>
              <a:t>pauroso</a:t>
            </a:r>
          </a:p>
          <a:p>
            <a:r>
              <a:rPr lang="it-CH" dirty="0"/>
              <a:t>scrivere una piccola descizione</a:t>
            </a:r>
          </a:p>
        </p:txBody>
      </p:sp>
    </p:spTree>
    <p:extLst>
      <p:ext uri="{BB962C8B-B14F-4D97-AF65-F5344CB8AC3E}">
        <p14:creationId xmlns:p14="http://schemas.microsoft.com/office/powerpoint/2010/main" val="23130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nto interrogativo su sfondo verde pastello">
            <a:extLst>
              <a:ext uri="{FF2B5EF4-FFF2-40B4-BE49-F238E27FC236}">
                <a16:creationId xmlns:a16="http://schemas.microsoft.com/office/drawing/2014/main" id="{16A6E2DC-FF56-46C8-8AE4-10B7D0C02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3A10B39-434E-4DB5-9EA4-8299993F2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CH" sz="7200" dirty="0">
                <a:solidFill>
                  <a:srgbClr val="FFFF00"/>
                </a:solidFill>
                <a:latin typeface="Algerian" panose="04020705040A02060702" pitchFamily="82" charset="0"/>
              </a:rPr>
              <a:t>domande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32BDDB1-979B-428C-8B0E-7DFCCB8BC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5174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mpadina su sfondo giallo con cavo e fasci di luce disegnati">
            <a:extLst>
              <a:ext uri="{FF2B5EF4-FFF2-40B4-BE49-F238E27FC236}">
                <a16:creationId xmlns:a16="http://schemas.microsoft.com/office/drawing/2014/main" id="{96ABA36B-6D60-489A-8EFC-3CBB0344D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361DB1-1EAD-45B3-BADC-F4168AE55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CH" sz="7200" dirty="0">
                <a:solidFill>
                  <a:srgbClr val="00B0F0"/>
                </a:solidFill>
                <a:latin typeface="Algerian" panose="04020705040A02060702" pitchFamily="82" charset="0"/>
              </a:rPr>
              <a:t>critiche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AFAE3A6-A369-4B3F-839D-52087A93A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5041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pera dalle labbra bianche">
            <a:extLst>
              <a:ext uri="{FF2B5EF4-FFF2-40B4-BE49-F238E27FC236}">
                <a16:creationId xmlns:a16="http://schemas.microsoft.com/office/drawing/2014/main" id="{C3F258C5-E50D-49B4-9690-2992CB582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3263" b="12467"/>
          <a:stretch/>
        </p:blipFill>
        <p:spPr>
          <a:xfrm>
            <a:off x="0" y="11177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1ED71-EB81-4AC9-9515-E38586B5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it-CH"/>
              <a:t>L’indice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34290-E223-4CD5-BD6C-5FF56FF5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2194560"/>
            <a:ext cx="10876280" cy="4399280"/>
          </a:xfrm>
        </p:spPr>
        <p:txBody>
          <a:bodyPr>
            <a:normAutofit/>
          </a:bodyPr>
          <a:lstStyle/>
          <a:p>
            <a:r>
              <a:rPr lang="it-CH" sz="1500" dirty="0"/>
              <a:t>- chi sono</a:t>
            </a:r>
          </a:p>
          <a:p>
            <a:r>
              <a:rPr lang="it-CH" sz="1500" dirty="0"/>
              <a:t>- vivono </a:t>
            </a:r>
          </a:p>
          <a:p>
            <a:r>
              <a:rPr lang="it-CH" sz="1500" dirty="0"/>
              <a:t>- cosa mangiano</a:t>
            </a:r>
          </a:p>
          <a:p>
            <a:r>
              <a:rPr lang="it-CH" sz="1500" dirty="0"/>
              <a:t>- come mangiano</a:t>
            </a:r>
          </a:p>
          <a:p>
            <a:r>
              <a:rPr lang="it-CH" sz="1500" dirty="0"/>
              <a:t>- veleni</a:t>
            </a:r>
          </a:p>
          <a:p>
            <a:r>
              <a:rPr lang="it-CH" sz="1500" dirty="0"/>
              <a:t>- strangolatori</a:t>
            </a:r>
          </a:p>
          <a:p>
            <a:r>
              <a:rPr lang="it-CH" sz="1500" dirty="0"/>
              <a:t>- predatori</a:t>
            </a:r>
          </a:p>
          <a:p>
            <a:r>
              <a:rPr lang="it-CH" sz="1500" dirty="0"/>
              <a:t>- lo sapevi che</a:t>
            </a:r>
          </a:p>
          <a:p>
            <a:r>
              <a:rPr lang="it-CH" sz="1500" dirty="0"/>
              <a:t>- libro</a:t>
            </a:r>
          </a:p>
          <a:p>
            <a:r>
              <a:rPr lang="it-CH" sz="1500" dirty="0"/>
              <a:t>- oggetto</a:t>
            </a:r>
          </a:p>
          <a:p>
            <a:r>
              <a:rPr lang="it-CH" sz="1500" dirty="0"/>
              <a:t>- l’attivita</a:t>
            </a:r>
          </a:p>
          <a:p>
            <a:r>
              <a:rPr lang="it-CH" sz="1500" dirty="0"/>
              <a:t>- domande </a:t>
            </a:r>
          </a:p>
          <a:p>
            <a:r>
              <a:rPr lang="it-CH" sz="1500" dirty="0"/>
              <a:t>- critiche</a:t>
            </a:r>
          </a:p>
        </p:txBody>
      </p:sp>
    </p:spTree>
    <p:extLst>
      <p:ext uri="{BB962C8B-B14F-4D97-AF65-F5344CB8AC3E}">
        <p14:creationId xmlns:p14="http://schemas.microsoft.com/office/powerpoint/2010/main" val="210128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B961-B602-449F-A5B6-887B9190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Chi sono</a:t>
            </a:r>
          </a:p>
        </p:txBody>
      </p:sp>
      <p:pic>
        <p:nvPicPr>
          <p:cNvPr id="7" name="Picture Placeholder 6" descr="A collage of a lizard&#10;&#10;Description automatically generated with low confidence">
            <a:extLst>
              <a:ext uri="{FF2B5EF4-FFF2-40B4-BE49-F238E27FC236}">
                <a16:creationId xmlns:a16="http://schemas.microsoft.com/office/drawing/2014/main" id="{ED101523-C236-4F0C-9307-E68A09E4F4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b="14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63A4F-3139-49F9-B770-AA3FB5734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rettili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vertebrati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hanno</a:t>
            </a:r>
            <a:r>
              <a:rPr lang="en-US" dirty="0"/>
              <a:t> il </a:t>
            </a:r>
            <a:r>
              <a:rPr lang="en-US" dirty="0" err="1"/>
              <a:t>sangue</a:t>
            </a:r>
            <a:r>
              <a:rPr lang="en-US" dirty="0"/>
              <a:t> freddo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hanno</a:t>
            </a:r>
            <a:r>
              <a:rPr lang="en-US" dirty="0"/>
              <a:t> le </a:t>
            </a:r>
            <a:r>
              <a:rPr lang="en-US" dirty="0" err="1"/>
              <a:t>squame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le </a:t>
            </a:r>
            <a:r>
              <a:rPr lang="en-US" dirty="0" err="1"/>
              <a:t>cambiano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4 alle 12 volte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tutto</a:t>
            </a:r>
            <a:r>
              <a:rPr lang="en-US" dirty="0"/>
              <a:t> il </a:t>
            </a:r>
            <a:r>
              <a:rPr lang="en-US" dirty="0" err="1"/>
              <a:t>corpo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quelle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pancia</a:t>
            </a:r>
            <a:r>
              <a:rPr lang="en-US" dirty="0"/>
              <a:t> </a:t>
            </a:r>
            <a:r>
              <a:rPr lang="en-US" dirty="0" err="1"/>
              <a:t>servono</a:t>
            </a:r>
            <a:r>
              <a:rPr lang="en-US" dirty="0"/>
              <a:t> per </a:t>
            </a:r>
            <a:r>
              <a:rPr lang="en-US" dirty="0" err="1"/>
              <a:t>muoversi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fanno</a:t>
            </a:r>
            <a:r>
              <a:rPr lang="en-US" dirty="0"/>
              <a:t> la </a:t>
            </a:r>
            <a:r>
              <a:rPr lang="en-US" dirty="0" err="1"/>
              <a:t>muta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noProof="1"/>
              <a:t>- la fanno perché crescono</a:t>
            </a:r>
          </a:p>
        </p:txBody>
      </p:sp>
    </p:spTree>
    <p:extLst>
      <p:ext uri="{BB962C8B-B14F-4D97-AF65-F5344CB8AC3E}">
        <p14:creationId xmlns:p14="http://schemas.microsoft.com/office/powerpoint/2010/main" val="1022755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31CC-2E59-4AC5-9233-04C501A9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vivono</a:t>
            </a:r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35E2EBAE-4B1C-4F89-805A-8AA1F699E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66" y="1808480"/>
            <a:ext cx="5281209" cy="244856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874AE-E95C-4323-82DB-7A6779AD2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200"/>
            <a:ext cx="4114800" cy="3094485"/>
          </a:xfrm>
        </p:spPr>
        <p:txBody>
          <a:bodyPr>
            <a:normAutofit/>
          </a:bodyPr>
          <a:lstStyle/>
          <a:p>
            <a:r>
              <a:rPr lang="it-CH" dirty="0"/>
              <a:t>- vivono in quasi tutto il mondo </a:t>
            </a:r>
          </a:p>
          <a:p>
            <a:r>
              <a:rPr lang="it-CH" dirty="0"/>
              <a:t>- tranne in antartide </a:t>
            </a:r>
          </a:p>
          <a:p>
            <a:r>
              <a:rPr lang="it-CH" dirty="0"/>
              <a:t>- vivono nei deserti  </a:t>
            </a:r>
          </a:p>
          <a:p>
            <a:pPr marL="285750" indent="-285750">
              <a:buFontTx/>
              <a:buChar char="-"/>
            </a:pPr>
            <a:r>
              <a:rPr lang="it-CH" dirty="0"/>
              <a:t>la spece più longeve è il boa costrittore comune </a:t>
            </a:r>
          </a:p>
          <a:p>
            <a:r>
              <a:rPr lang="it-CH" dirty="0"/>
              <a:t>- visse 40 anni </a:t>
            </a:r>
          </a:p>
          <a:p>
            <a:r>
              <a:rPr lang="it-CH" dirty="0"/>
              <a:t>- dai 9 ai 20 anni</a:t>
            </a:r>
          </a:p>
          <a:p>
            <a:r>
              <a:rPr lang="it-CH" dirty="0"/>
              <a:t>- vivono più di 2800 speci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15866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 Sono Serpenti Che Mangiano Pesce? - Pianeta Rettili">
            <a:extLst>
              <a:ext uri="{FF2B5EF4-FFF2-40B4-BE49-F238E27FC236}">
                <a16:creationId xmlns:a16="http://schemas.microsoft.com/office/drawing/2014/main" id="{AAAC215A-6202-4B17-B4B0-5A2343FCF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9900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57FF6-995F-403D-9C4E-F113C57D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Cosa mangiano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99151-EEFA-4055-B1B2-F6F2D05B9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dirty="0" err="1"/>
              <a:t>r</a:t>
            </a:r>
            <a:r>
              <a:rPr lang="en-US" b="0" i="0" dirty="0" err="1">
                <a:effectLst/>
              </a:rPr>
              <a:t>oditori</a:t>
            </a:r>
            <a:endParaRPr lang="en-US" b="0" i="0" dirty="0">
              <a:effectLst/>
            </a:endParaRP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b="0" i="0" dirty="0" err="1">
                <a:effectLst/>
              </a:rPr>
              <a:t>piccoli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mammiferi</a:t>
            </a:r>
            <a:endParaRPr lang="en-US" b="0" i="0" dirty="0">
              <a:effectLst/>
            </a:endParaRP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b="0" i="0" dirty="0" err="1">
                <a:effectLst/>
              </a:rPr>
              <a:t>volatili</a:t>
            </a:r>
            <a:endParaRPr lang="en-US" b="0" i="0" dirty="0">
              <a:effectLst/>
            </a:endParaRP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b="0" i="0" dirty="0" err="1">
                <a:effectLst/>
              </a:rPr>
              <a:t>anfibi</a:t>
            </a:r>
            <a:endParaRPr lang="en-US" b="0" i="0" dirty="0">
              <a:effectLst/>
            </a:endParaRP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b="0" i="0" dirty="0" err="1">
                <a:effectLst/>
              </a:rPr>
              <a:t>rettili</a:t>
            </a:r>
            <a:endParaRPr lang="en-US" b="0" i="0" dirty="0">
              <a:effectLst/>
            </a:endParaRP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b="0" i="0" dirty="0" err="1">
                <a:effectLst/>
              </a:rPr>
              <a:t>uova</a:t>
            </a:r>
            <a:endParaRPr lang="en-US" dirty="0"/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b="0" i="0" dirty="0" err="1">
                <a:effectLst/>
              </a:rPr>
              <a:t>pesci</a:t>
            </a:r>
            <a:r>
              <a:rPr lang="en-US" b="0" i="0" dirty="0">
                <a:effectLst/>
              </a:rPr>
              <a:t> 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- </a:t>
            </a:r>
            <a:r>
              <a:rPr lang="en-US" b="0" i="0" dirty="0" err="1">
                <a:effectLst/>
              </a:rPr>
              <a:t>invertebrati</a:t>
            </a:r>
            <a:endParaRPr lang="en-US" b="0" i="0" dirty="0">
              <a:effectLst/>
            </a:endParaRPr>
          </a:p>
          <a:p>
            <a:pPr fontAlgn="base"/>
            <a:endParaRPr lang="en-US" b="0" i="0" dirty="0">
              <a:effectLst/>
            </a:endParaRPr>
          </a:p>
          <a:p>
            <a:pPr indent="-228600" fontAlgn="base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37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1C98D8-4ABD-4594-81F8-8368DBE55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D90489-9140-47CC-BF00-7F10F14A2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D1E3-FE27-43EE-974C-2A836629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75055"/>
            <a:ext cx="3306744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predatori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A23A3-22EB-44FE-B527-23046BCA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413262"/>
            <a:ext cx="3306742" cy="427201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chi </a:t>
            </a:r>
            <a:r>
              <a:rPr lang="en-US" dirty="0" err="1">
                <a:effectLst/>
              </a:rPr>
              <a:t>mangia</a:t>
            </a:r>
            <a:r>
              <a:rPr lang="en-US" dirty="0">
                <a:effectLst/>
              </a:rPr>
              <a:t> il </a:t>
            </a:r>
            <a:r>
              <a:rPr lang="en-US" dirty="0" err="1">
                <a:effectLst/>
              </a:rPr>
              <a:t>serpente</a:t>
            </a:r>
            <a:endParaRPr lang="en-US" dirty="0">
              <a:effectLst/>
            </a:endParaRP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a</a:t>
            </a:r>
            <a:r>
              <a:rPr lang="en-US" dirty="0" err="1">
                <a:effectLst/>
              </a:rPr>
              <a:t>quile</a:t>
            </a:r>
            <a:endParaRPr lang="en-US" dirty="0">
              <a:effectLst/>
            </a:endParaRP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f</a:t>
            </a:r>
            <a:r>
              <a:rPr lang="en-US" dirty="0" err="1">
                <a:effectLst/>
              </a:rPr>
              <a:t>alchi</a:t>
            </a:r>
            <a:endParaRPr lang="en-US" dirty="0">
              <a:effectLst/>
            </a:endParaRP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t</a:t>
            </a:r>
            <a:r>
              <a:rPr lang="en-US" dirty="0" err="1">
                <a:effectLst/>
              </a:rPr>
              <a:t>asso</a:t>
            </a:r>
            <a:r>
              <a:rPr lang="en-US" dirty="0">
                <a:effectLst/>
              </a:rPr>
              <a:t> del </a:t>
            </a:r>
            <a:r>
              <a:rPr lang="en-US" dirty="0" err="1">
                <a:effectLst/>
              </a:rPr>
              <a:t>miele</a:t>
            </a:r>
            <a:endParaRPr lang="en-US" dirty="0">
              <a:effectLst/>
            </a:endParaRP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p</a:t>
            </a:r>
            <a:r>
              <a:rPr lang="en-US" dirty="0" err="1">
                <a:effectLst/>
              </a:rPr>
              <a:t>rocione</a:t>
            </a:r>
            <a:endParaRPr lang="en-US" dirty="0">
              <a:effectLst/>
            </a:endParaRP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v</a:t>
            </a:r>
            <a:r>
              <a:rPr lang="en-US" dirty="0" err="1">
                <a:effectLst/>
              </a:rPr>
              <a:t>olpe</a:t>
            </a:r>
            <a:endParaRPr lang="en-US" dirty="0">
              <a:effectLst/>
            </a:endParaRP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c</a:t>
            </a:r>
            <a:r>
              <a:rPr lang="en-US" dirty="0">
                <a:effectLst/>
              </a:rPr>
              <a:t>oyote</a:t>
            </a: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o</a:t>
            </a:r>
            <a:r>
              <a:rPr lang="en-US" dirty="0">
                <a:effectLst/>
              </a:rPr>
              <a:t>possum</a:t>
            </a:r>
          </a:p>
          <a:p>
            <a:pPr lvl="0" indent="-2286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m</a:t>
            </a:r>
            <a:r>
              <a:rPr lang="en-US" dirty="0" err="1">
                <a:effectLst/>
              </a:rPr>
              <a:t>angusta</a:t>
            </a:r>
            <a:endParaRPr lang="en-US" dirty="0">
              <a:effectLst/>
            </a:endParaRP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altri</a:t>
            </a:r>
            <a:r>
              <a:rPr lang="en-US" dirty="0">
                <a:effectLst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AFA412E3-3421-4E3C-A0AE-FC682B1E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nline Media 6" title="Cobra vs. Mongoose | National Geographic">
            <a:hlinkClick r:id="" action="ppaction://media"/>
            <a:extLst>
              <a:ext uri="{FF2B5EF4-FFF2-40B4-BE49-F238E27FC236}">
                <a16:creationId xmlns:a16="http://schemas.microsoft.com/office/drawing/2014/main" id="{305E03CD-9AE8-4AE1-B299-A63D576A09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5339" y="1103118"/>
            <a:ext cx="6446618" cy="48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ssurdo quello che è riuscito ad inghiottire questo serpente!">
            <a:extLst>
              <a:ext uri="{FF2B5EF4-FFF2-40B4-BE49-F238E27FC236}">
                <a16:creationId xmlns:a16="http://schemas.microsoft.com/office/drawing/2014/main" id="{E5093A5E-EA5F-42CB-BEEB-728F3D3AC3A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b="11115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2385FC-360B-42AA-9D0F-A74D8412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 Come </a:t>
            </a:r>
            <a:r>
              <a:rPr lang="en-US" sz="4000" dirty="0" err="1"/>
              <a:t>Mangiano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60105-F71C-4AD1-BF96-6934ED161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uccidono</a:t>
            </a:r>
            <a:r>
              <a:rPr lang="en-US" dirty="0"/>
              <a:t> la </a:t>
            </a:r>
            <a:r>
              <a:rPr lang="en-US" dirty="0" err="1"/>
              <a:t>preda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ingoiano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janno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acidi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digestione</a:t>
            </a:r>
            <a:r>
              <a:rPr lang="en-US" dirty="0"/>
              <a:t> 132 ore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le ossa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espulse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l serpente più velenoso del mondo (Taipan) | best5.it">
            <a:extLst>
              <a:ext uri="{FF2B5EF4-FFF2-40B4-BE49-F238E27FC236}">
                <a16:creationId xmlns:a16="http://schemas.microsoft.com/office/drawing/2014/main" id="{32903BC4-3334-4E5B-BE70-9802FD56BAB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8BFF4-D28F-46C2-BAD3-D2A85994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veleni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78F99-FFC1-4A94-B771-C4987D31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il taipan del </a:t>
            </a:r>
            <a:r>
              <a:rPr lang="en-US" dirty="0" err="1"/>
              <a:t>interno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veleno</a:t>
            </a:r>
            <a:r>
              <a:rPr lang="en-US" dirty="0"/>
              <a:t> 1 </a:t>
            </a:r>
            <a:r>
              <a:rPr lang="en-US" dirty="0" err="1"/>
              <a:t>morso</a:t>
            </a:r>
            <a:r>
              <a:rPr lang="en-US" dirty="0"/>
              <a:t> </a:t>
            </a:r>
            <a:r>
              <a:rPr lang="en-US" dirty="0" err="1"/>
              <a:t>ammazza</a:t>
            </a:r>
            <a:r>
              <a:rPr lang="en-US" dirty="0"/>
              <a:t> 100 </a:t>
            </a:r>
            <a:r>
              <a:rPr lang="en-US" dirty="0" err="1"/>
              <a:t>persone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LD50 0,025 mg/kg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cambia il </a:t>
            </a:r>
            <a:r>
              <a:rPr lang="en-US" dirty="0" err="1"/>
              <a:t>colore</a:t>
            </a:r>
            <a:r>
              <a:rPr lang="en-US" dirty="0"/>
              <a:t> a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stagione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solitamente</a:t>
            </a:r>
            <a:r>
              <a:rPr lang="en-US" dirty="0"/>
              <a:t> </a:t>
            </a:r>
            <a:r>
              <a:rPr lang="en-US" dirty="0" err="1"/>
              <a:t>marrone</a:t>
            </a:r>
            <a:r>
              <a:rPr lang="en-US" dirty="0"/>
              <a:t> </a:t>
            </a:r>
            <a:r>
              <a:rPr lang="en-US" dirty="0" err="1"/>
              <a:t>scuro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circa 350 </a:t>
            </a:r>
            <a:r>
              <a:rPr lang="en-US" dirty="0" err="1"/>
              <a:t>esemplari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</a:rPr>
              <a:t>hanno gli occhi con degli spacchi verticali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dirty="0"/>
              <a:t>il velenoso più grande è il cobra reale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dirty="0"/>
              <a:t>3 metri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3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oa Constrictor: Abgottschlange im Porträt | FRESSNAPF">
            <a:extLst>
              <a:ext uri="{FF2B5EF4-FFF2-40B4-BE49-F238E27FC236}">
                <a16:creationId xmlns:a16="http://schemas.microsoft.com/office/drawing/2014/main" id="{0CE8DAA3-976F-4D61-88DE-C82278EC7B4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08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70ED4-0036-4B55-ADA2-B728A144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strangolatori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1669B-4445-4B81-BB72-D050EE74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boa </a:t>
            </a:r>
            <a:r>
              <a:rPr lang="en-US" dirty="0" err="1"/>
              <a:t>pressione</a:t>
            </a:r>
            <a:r>
              <a:rPr lang="en-US" dirty="0"/>
              <a:t> di 1 kg per cm2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- 6 volte una presa forte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non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spacca</a:t>
            </a:r>
            <a:r>
              <a:rPr lang="en-US" dirty="0"/>
              <a:t> ma ha una </a:t>
            </a:r>
            <a:r>
              <a:rPr lang="en-US" dirty="0" err="1"/>
              <a:t>tattica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794</TotalTime>
  <Words>307</Words>
  <Application>Microsoft Macintosh PowerPoint</Application>
  <PresentationFormat>Widescreen</PresentationFormat>
  <Paragraphs>90</Paragraphs>
  <Slides>14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Algerian</vt:lpstr>
      <vt:lpstr>Arial</vt:lpstr>
      <vt:lpstr>Century Gothic</vt:lpstr>
      <vt:lpstr>Vapor Trail</vt:lpstr>
      <vt:lpstr>I serpenti</vt:lpstr>
      <vt:lpstr>L’indice</vt:lpstr>
      <vt:lpstr>Chi sono</vt:lpstr>
      <vt:lpstr>vivono</vt:lpstr>
      <vt:lpstr>Cosa mangiano </vt:lpstr>
      <vt:lpstr>predatori</vt:lpstr>
      <vt:lpstr> Come Mangiano</vt:lpstr>
      <vt:lpstr>veleni</vt:lpstr>
      <vt:lpstr>strangolatori</vt:lpstr>
      <vt:lpstr>Lo sapevi che</vt:lpstr>
      <vt:lpstr>Lo sapevi che</vt:lpstr>
      <vt:lpstr>attività</vt:lpstr>
      <vt:lpstr>domande</vt:lpstr>
      <vt:lpstr>critiche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serpenti</dc:title>
  <dc:creator>Monica Francesca Galli Magnotta</dc:creator>
  <cp:lastModifiedBy>Gian Franco Pordenone</cp:lastModifiedBy>
  <cp:revision>9</cp:revision>
  <dcterms:created xsi:type="dcterms:W3CDTF">2021-11-03T10:13:17Z</dcterms:created>
  <dcterms:modified xsi:type="dcterms:W3CDTF">2021-11-12T15:15:51Z</dcterms:modified>
</cp:coreProperties>
</file>