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sldIdLst>
    <p:sldId id="257" r:id="rId2"/>
    <p:sldId id="258" r:id="rId3"/>
    <p:sldId id="259" r:id="rId4"/>
    <p:sldId id="266" r:id="rId5"/>
    <p:sldId id="260" r:id="rId6"/>
    <p:sldId id="261" r:id="rId7"/>
    <p:sldId id="263" r:id="rId8"/>
    <p:sldId id="262" r:id="rId9"/>
    <p:sldId id="267" r:id="rId10"/>
    <p:sldId id="269" r:id="rId11"/>
    <p:sldId id="265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5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hsemere10@gmail.com" userId="d0daaced6b370473" providerId="LiveId" clId="{B9454F91-AFA0-328E-A0AC-D2E8A31F7827}"/>
    <pc:docChg chg="undo custSel addSld modSld sldOrd">
      <pc:chgData name="nohsemere10@gmail.com" userId="d0daaced6b370473" providerId="LiveId" clId="{B9454F91-AFA0-328E-A0AC-D2E8A31F7827}" dt="2025-11-13T17:04:31.049" v="51" actId="1076"/>
      <pc:docMkLst>
        <pc:docMk/>
      </pc:docMkLst>
      <pc:sldChg chg="modSp mod">
        <pc:chgData name="nohsemere10@gmail.com" userId="d0daaced6b370473" providerId="LiveId" clId="{B9454F91-AFA0-328E-A0AC-D2E8A31F7827}" dt="2025-10-27T18:06:03.135" v="3" actId="14100"/>
        <pc:sldMkLst>
          <pc:docMk/>
          <pc:sldMk cId="1720237488" sldId="257"/>
        </pc:sldMkLst>
        <pc:spChg chg="mod">
          <ac:chgData name="nohsemere10@gmail.com" userId="d0daaced6b370473" providerId="LiveId" clId="{B9454F91-AFA0-328E-A0AC-D2E8A31F7827}" dt="2025-10-27T18:05:56.618" v="1" actId="14100"/>
          <ac:spMkLst>
            <pc:docMk/>
            <pc:sldMk cId="1720237488" sldId="257"/>
            <ac:spMk id="3" creationId="{276CE825-1EFD-47FF-B212-C936C3BA4D8C}"/>
          </ac:spMkLst>
        </pc:spChg>
        <pc:picChg chg="mod">
          <ac:chgData name="nohsemere10@gmail.com" userId="d0daaced6b370473" providerId="LiveId" clId="{B9454F91-AFA0-328E-A0AC-D2E8A31F7827}" dt="2025-10-27T18:06:03.135" v="3" actId="14100"/>
          <ac:picMkLst>
            <pc:docMk/>
            <pc:sldMk cId="1720237488" sldId="257"/>
            <ac:picMk id="5" creationId="{675611A6-EEB0-491D-85D5-356A0D9501DC}"/>
          </ac:picMkLst>
        </pc:picChg>
      </pc:sldChg>
      <pc:sldChg chg="addSp modSp mod ord">
        <pc:chgData name="nohsemere10@gmail.com" userId="d0daaced6b370473" providerId="LiveId" clId="{B9454F91-AFA0-328E-A0AC-D2E8A31F7827}" dt="2025-11-13T17:04:31.049" v="51" actId="1076"/>
        <pc:sldMkLst>
          <pc:docMk/>
          <pc:sldMk cId="9244726" sldId="264"/>
        </pc:sldMkLst>
        <pc:spChg chg="mod">
          <ac:chgData name="nohsemere10@gmail.com" userId="d0daaced6b370473" providerId="LiveId" clId="{B9454F91-AFA0-328E-A0AC-D2E8A31F7827}" dt="2025-11-13T17:02:06.136" v="30" actId="14100"/>
          <ac:spMkLst>
            <pc:docMk/>
            <pc:sldMk cId="9244726" sldId="264"/>
            <ac:spMk id="2" creationId="{9D56621E-B3FF-400D-9DCF-DC3EEDDD2E31}"/>
          </ac:spMkLst>
        </pc:spChg>
        <pc:picChg chg="add mod">
          <ac:chgData name="nohsemere10@gmail.com" userId="d0daaced6b370473" providerId="LiveId" clId="{B9454F91-AFA0-328E-A0AC-D2E8A31F7827}" dt="2025-11-13T17:00:30.720" v="15" actId="14100"/>
          <ac:picMkLst>
            <pc:docMk/>
            <pc:sldMk cId="9244726" sldId="264"/>
            <ac:picMk id="3" creationId="{52CB016B-0A7B-B20A-E7B6-B077203EE087}"/>
          </ac:picMkLst>
        </pc:picChg>
        <pc:picChg chg="add mod">
          <ac:chgData name="nohsemere10@gmail.com" userId="d0daaced6b370473" providerId="LiveId" clId="{B9454F91-AFA0-328E-A0AC-D2E8A31F7827}" dt="2025-11-13T17:02:22.248" v="33" actId="1076"/>
          <ac:picMkLst>
            <pc:docMk/>
            <pc:sldMk cId="9244726" sldId="264"/>
            <ac:picMk id="4" creationId="{E9F2BC6D-EC5F-10EC-CDB1-9202012CE4D2}"/>
          </ac:picMkLst>
        </pc:picChg>
        <pc:picChg chg="mod">
          <ac:chgData name="nohsemere10@gmail.com" userId="d0daaced6b370473" providerId="LiveId" clId="{B9454F91-AFA0-328E-A0AC-D2E8A31F7827}" dt="2025-11-13T16:58:30.689" v="6" actId="1440"/>
          <ac:picMkLst>
            <pc:docMk/>
            <pc:sldMk cId="9244726" sldId="264"/>
            <ac:picMk id="5" creationId="{8287A5A9-2B28-4630-6D7E-8C3C156167AB}"/>
          </ac:picMkLst>
        </pc:picChg>
        <pc:picChg chg="add mod">
          <ac:chgData name="nohsemere10@gmail.com" userId="d0daaced6b370473" providerId="LiveId" clId="{B9454F91-AFA0-328E-A0AC-D2E8A31F7827}" dt="2025-11-13T17:04:12.825" v="50" actId="1076"/>
          <ac:picMkLst>
            <pc:docMk/>
            <pc:sldMk cId="9244726" sldId="264"/>
            <ac:picMk id="6" creationId="{38D4877D-2ECA-3125-0397-4C0861AC3B9E}"/>
          </ac:picMkLst>
        </pc:picChg>
      </pc:sldChg>
      <pc:sldChg chg="new">
        <pc:chgData name="nohsemere10@gmail.com" userId="d0daaced6b370473" providerId="LiveId" clId="{B9454F91-AFA0-328E-A0AC-D2E8A31F7827}" dt="2025-11-13T16:57:53.255" v="4" actId="680"/>
        <pc:sldMkLst>
          <pc:docMk/>
          <pc:sldMk cId="3135256233" sldId="265"/>
        </pc:sldMkLst>
      </pc:sldChg>
    </pc:docChg>
  </pc:docChgLst>
  <pc:docChgLst>
    <pc:chgData name="nohsemere10@gmail.com" userId="d0daaced6b370473" providerId="Windows Live" clId="Web-{38E8150B-1A55-488A-9AC8-5B6620494223}"/>
    <pc:docChg chg="addSld modSld">
      <pc:chgData name="nohsemere10@gmail.com" userId="d0daaced6b370473" providerId="Windows Live" clId="Web-{38E8150B-1A55-488A-9AC8-5B6620494223}" dt="2025-10-23T15:03:17.594" v="379" actId="20577"/>
      <pc:docMkLst>
        <pc:docMk/>
      </pc:docMkLst>
      <pc:sldChg chg="modSp">
        <pc:chgData name="nohsemere10@gmail.com" userId="d0daaced6b370473" providerId="Windows Live" clId="Web-{38E8150B-1A55-488A-9AC8-5B6620494223}" dt="2025-10-23T14:50:38.431" v="254" actId="20577"/>
        <pc:sldMkLst>
          <pc:docMk/>
          <pc:sldMk cId="3853748304" sldId="258"/>
        </pc:sldMkLst>
        <pc:spChg chg="mod">
          <ac:chgData name="nohsemere10@gmail.com" userId="d0daaced6b370473" providerId="Windows Live" clId="Web-{38E8150B-1A55-488A-9AC8-5B6620494223}" dt="2025-10-23T14:50:38.431" v="254" actId="20577"/>
          <ac:spMkLst>
            <pc:docMk/>
            <pc:sldMk cId="3853748304" sldId="258"/>
            <ac:spMk id="3" creationId="{DD8634E8-C78D-4EB5-BDEF-6AFAA3EFC062}"/>
          </ac:spMkLst>
        </pc:spChg>
      </pc:sldChg>
      <pc:sldChg chg="modSp">
        <pc:chgData name="nohsemere10@gmail.com" userId="d0daaced6b370473" providerId="Windows Live" clId="Web-{38E8150B-1A55-488A-9AC8-5B6620494223}" dt="2025-10-23T15:03:17.594" v="379" actId="20577"/>
        <pc:sldMkLst>
          <pc:docMk/>
          <pc:sldMk cId="2739777735" sldId="259"/>
        </pc:sldMkLst>
        <pc:spChg chg="mod">
          <ac:chgData name="nohsemere10@gmail.com" userId="d0daaced6b370473" providerId="Windows Live" clId="Web-{38E8150B-1A55-488A-9AC8-5B6620494223}" dt="2025-10-23T15:03:17.594" v="379" actId="20577"/>
          <ac:spMkLst>
            <pc:docMk/>
            <pc:sldMk cId="2739777735" sldId="259"/>
            <ac:spMk id="3" creationId="{7533D0E3-80E2-41C2-BB02-43B5075785BD}"/>
          </ac:spMkLst>
        </pc:spChg>
      </pc:sldChg>
      <pc:sldChg chg="modSp">
        <pc:chgData name="nohsemere10@gmail.com" userId="d0daaced6b370473" providerId="Windows Live" clId="Web-{38E8150B-1A55-488A-9AC8-5B6620494223}" dt="2025-10-23T14:52:11.577" v="286" actId="20577"/>
        <pc:sldMkLst>
          <pc:docMk/>
          <pc:sldMk cId="3187034366" sldId="260"/>
        </pc:sldMkLst>
        <pc:spChg chg="mod">
          <ac:chgData name="nohsemere10@gmail.com" userId="d0daaced6b370473" providerId="Windows Live" clId="Web-{38E8150B-1A55-488A-9AC8-5B6620494223}" dt="2025-10-23T14:52:11.577" v="286" actId="20577"/>
          <ac:spMkLst>
            <pc:docMk/>
            <pc:sldMk cId="3187034366" sldId="260"/>
            <ac:spMk id="3" creationId="{4FFA3318-59D1-4A7F-ACC3-657179E21CA4}"/>
          </ac:spMkLst>
        </pc:spChg>
      </pc:sldChg>
      <pc:sldChg chg="addSp modSp mod setBg setClrOvrMap">
        <pc:chgData name="nohsemere10@gmail.com" userId="d0daaced6b370473" providerId="Windows Live" clId="Web-{38E8150B-1A55-488A-9AC8-5B6620494223}" dt="2025-10-23T14:37:34.654" v="44"/>
        <pc:sldMkLst>
          <pc:docMk/>
          <pc:sldMk cId="1905468759" sldId="261"/>
        </pc:sldMkLst>
        <pc:spChg chg="mod">
          <ac:chgData name="nohsemere10@gmail.com" userId="d0daaced6b370473" providerId="Windows Live" clId="Web-{38E8150B-1A55-488A-9AC8-5B6620494223}" dt="2025-10-23T14:37:34.654" v="44"/>
          <ac:spMkLst>
            <pc:docMk/>
            <pc:sldMk cId="1905468759" sldId="261"/>
            <ac:spMk id="2" creationId="{CBDD7593-159A-4864-929B-783634A8F7F9}"/>
          </ac:spMkLst>
        </pc:spChg>
        <pc:spChg chg="mod ord">
          <ac:chgData name="nohsemere10@gmail.com" userId="d0daaced6b370473" providerId="Windows Live" clId="Web-{38E8150B-1A55-488A-9AC8-5B6620494223}" dt="2025-10-23T14:37:34.654" v="44"/>
          <ac:spMkLst>
            <pc:docMk/>
            <pc:sldMk cId="1905468759" sldId="261"/>
            <ac:spMk id="3" creationId="{DF1010A7-E014-4879-BFDB-F7C0D8BB61BE}"/>
          </ac:spMkLst>
        </pc:spChg>
        <pc:spChg chg="add">
          <ac:chgData name="nohsemere10@gmail.com" userId="d0daaced6b370473" providerId="Windows Live" clId="Web-{38E8150B-1A55-488A-9AC8-5B6620494223}" dt="2025-10-23T14:37:34.654" v="44"/>
          <ac:spMkLst>
            <pc:docMk/>
            <pc:sldMk cId="1905468759" sldId="261"/>
            <ac:spMk id="9" creationId="{B4AAD3FD-83A5-4B89-9F8F-01B8870865BE}"/>
          </ac:spMkLst>
        </pc:spChg>
        <pc:spChg chg="add">
          <ac:chgData name="nohsemere10@gmail.com" userId="d0daaced6b370473" providerId="Windows Live" clId="Web-{38E8150B-1A55-488A-9AC8-5B6620494223}" dt="2025-10-23T14:37:34.654" v="44"/>
          <ac:spMkLst>
            <pc:docMk/>
            <pc:sldMk cId="1905468759" sldId="261"/>
            <ac:spMk id="11" creationId="{61752F1D-FC0F-4103-9584-630E643CCDA6}"/>
          </ac:spMkLst>
        </pc:spChg>
        <pc:spChg chg="add">
          <ac:chgData name="nohsemere10@gmail.com" userId="d0daaced6b370473" providerId="Windows Live" clId="Web-{38E8150B-1A55-488A-9AC8-5B6620494223}" dt="2025-10-23T14:37:34.654" v="44"/>
          <ac:spMkLst>
            <pc:docMk/>
            <pc:sldMk cId="1905468759" sldId="261"/>
            <ac:spMk id="13" creationId="{70151CB7-E7DE-4917-B831-01DF9CE01306}"/>
          </ac:spMkLst>
        </pc:spChg>
        <pc:spChg chg="add">
          <ac:chgData name="nohsemere10@gmail.com" userId="d0daaced6b370473" providerId="Windows Live" clId="Web-{38E8150B-1A55-488A-9AC8-5B6620494223}" dt="2025-10-23T14:37:34.654" v="44"/>
          <ac:spMkLst>
            <pc:docMk/>
            <pc:sldMk cId="1905468759" sldId="261"/>
            <ac:spMk id="15" creationId="{A92A1116-1C84-41DF-B803-1F7B0883EC82}"/>
          </ac:spMkLst>
        </pc:spChg>
        <pc:picChg chg="add mod">
          <ac:chgData name="nohsemere10@gmail.com" userId="d0daaced6b370473" providerId="Windows Live" clId="Web-{38E8150B-1A55-488A-9AC8-5B6620494223}" dt="2025-10-23T14:37:34.654" v="44"/>
          <ac:picMkLst>
            <pc:docMk/>
            <pc:sldMk cId="1905468759" sldId="261"/>
            <ac:picMk id="4" creationId="{BB90FE34-EF6C-2C4A-47E3-2B87B90C9F04}"/>
          </ac:picMkLst>
        </pc:picChg>
      </pc:sldChg>
      <pc:sldChg chg="addSp delSp modSp mod setBg setClrOvrMap">
        <pc:chgData name="nohsemere10@gmail.com" userId="d0daaced6b370473" providerId="Windows Live" clId="Web-{38E8150B-1A55-488A-9AC8-5B6620494223}" dt="2025-10-23T14:50:23.930" v="246" actId="20577"/>
        <pc:sldMkLst>
          <pc:docMk/>
          <pc:sldMk cId="957189567" sldId="262"/>
        </pc:sldMkLst>
        <pc:spChg chg="mod">
          <ac:chgData name="nohsemere10@gmail.com" userId="d0daaced6b370473" providerId="Windows Live" clId="Web-{38E8150B-1A55-488A-9AC8-5B6620494223}" dt="2025-10-23T14:41:39.035" v="56"/>
          <ac:spMkLst>
            <pc:docMk/>
            <pc:sldMk cId="957189567" sldId="262"/>
            <ac:spMk id="2" creationId="{F63B9C44-4F4B-4DE2-9F09-9CFC0A2CCEB2}"/>
          </ac:spMkLst>
        </pc:spChg>
        <pc:spChg chg="add mod">
          <ac:chgData name="nohsemere10@gmail.com" userId="d0daaced6b370473" providerId="Windows Live" clId="Web-{38E8150B-1A55-488A-9AC8-5B6620494223}" dt="2025-10-23T14:50:23.930" v="246" actId="20577"/>
          <ac:spMkLst>
            <pc:docMk/>
            <pc:sldMk cId="957189567" sldId="262"/>
            <ac:spMk id="8" creationId="{77F425DB-86FC-5D8E-EFF0-1F243292A86E}"/>
          </ac:spMkLst>
        </pc:spChg>
        <pc:spChg chg="add">
          <ac:chgData name="nohsemere10@gmail.com" userId="d0daaced6b370473" providerId="Windows Live" clId="Web-{38E8150B-1A55-488A-9AC8-5B6620494223}" dt="2025-10-23T14:41:39.035" v="56"/>
          <ac:spMkLst>
            <pc:docMk/>
            <pc:sldMk cId="957189567" sldId="262"/>
            <ac:spMk id="11" creationId="{C8A3C342-1D03-412F-8DD3-BF519E8E0AE9}"/>
          </ac:spMkLst>
        </pc:spChg>
        <pc:spChg chg="add">
          <ac:chgData name="nohsemere10@gmail.com" userId="d0daaced6b370473" providerId="Windows Live" clId="Web-{38E8150B-1A55-488A-9AC8-5B6620494223}" dt="2025-10-23T14:41:39.035" v="56"/>
          <ac:spMkLst>
            <pc:docMk/>
            <pc:sldMk cId="957189567" sldId="262"/>
            <ac:spMk id="13" creationId="{81CC9B02-E087-4350-AEBD-2C3CF001AF01}"/>
          </ac:spMkLst>
        </pc:spChg>
        <pc:spChg chg="add">
          <ac:chgData name="nohsemere10@gmail.com" userId="d0daaced6b370473" providerId="Windows Live" clId="Web-{38E8150B-1A55-488A-9AC8-5B6620494223}" dt="2025-10-23T14:41:39.035" v="56"/>
          <ac:spMkLst>
            <pc:docMk/>
            <pc:sldMk cId="957189567" sldId="262"/>
            <ac:spMk id="15" creationId="{AC3BF0FA-36FA-4CE9-840E-F7C3A8F168B5}"/>
          </ac:spMkLst>
        </pc:spChg>
        <pc:spChg chg="add">
          <ac:chgData name="nohsemere10@gmail.com" userId="d0daaced6b370473" providerId="Windows Live" clId="Web-{38E8150B-1A55-488A-9AC8-5B6620494223}" dt="2025-10-23T14:41:39.035" v="56"/>
          <ac:spMkLst>
            <pc:docMk/>
            <pc:sldMk cId="957189567" sldId="262"/>
            <ac:spMk id="17" creationId="{D6F18ACE-6E82-4ADC-8A2F-A1771B309B16}"/>
          </ac:spMkLst>
        </pc:spChg>
        <pc:picChg chg="add mod ord">
          <ac:chgData name="nohsemere10@gmail.com" userId="d0daaced6b370473" providerId="Windows Live" clId="Web-{38E8150B-1A55-488A-9AC8-5B6620494223}" dt="2025-10-23T14:41:39.035" v="56"/>
          <ac:picMkLst>
            <pc:docMk/>
            <pc:sldMk cId="957189567" sldId="262"/>
            <ac:picMk id="4" creationId="{3940C750-A5E5-9533-8BCA-A82717DC4F33}"/>
          </ac:picMkLst>
        </pc:picChg>
      </pc:sldChg>
      <pc:sldChg chg="addSp modSp">
        <pc:chgData name="nohsemere10@gmail.com" userId="d0daaced6b370473" providerId="Windows Live" clId="Web-{38E8150B-1A55-488A-9AC8-5B6620494223}" dt="2025-10-23T15:03:07.235" v="377" actId="20577"/>
        <pc:sldMkLst>
          <pc:docMk/>
          <pc:sldMk cId="3867724383" sldId="263"/>
        </pc:sldMkLst>
        <pc:spChg chg="mod">
          <ac:chgData name="nohsemere10@gmail.com" userId="d0daaced6b370473" providerId="Windows Live" clId="Web-{38E8150B-1A55-488A-9AC8-5B6620494223}" dt="2025-10-23T14:51:12.355" v="276" actId="20577"/>
          <ac:spMkLst>
            <pc:docMk/>
            <pc:sldMk cId="3867724383" sldId="263"/>
            <ac:spMk id="2" creationId="{E060B858-BBE4-4E51-BA05-7F15CCDBFC9F}"/>
          </ac:spMkLst>
        </pc:spChg>
        <pc:spChg chg="mod">
          <ac:chgData name="nohsemere10@gmail.com" userId="d0daaced6b370473" providerId="Windows Live" clId="Web-{38E8150B-1A55-488A-9AC8-5B6620494223}" dt="2025-10-23T15:03:07.235" v="377" actId="20577"/>
          <ac:spMkLst>
            <pc:docMk/>
            <pc:sldMk cId="3867724383" sldId="263"/>
            <ac:spMk id="3" creationId="{C26F822F-9D82-4EDB-A25E-7C7353532BB0}"/>
          </ac:spMkLst>
        </pc:spChg>
        <pc:picChg chg="add mod">
          <ac:chgData name="nohsemere10@gmail.com" userId="d0daaced6b370473" providerId="Windows Live" clId="Web-{38E8150B-1A55-488A-9AC8-5B6620494223}" dt="2025-10-23T14:57:00.087" v="346" actId="1076"/>
          <ac:picMkLst>
            <pc:docMk/>
            <pc:sldMk cId="3867724383" sldId="263"/>
            <ac:picMk id="4" creationId="{B05BC375-BAD1-C471-BF8E-8068CD6F4EAF}"/>
          </ac:picMkLst>
        </pc:picChg>
        <pc:picChg chg="add mod">
          <ac:chgData name="nohsemere10@gmail.com" userId="d0daaced6b370473" providerId="Windows Live" clId="Web-{38E8150B-1A55-488A-9AC8-5B6620494223}" dt="2025-10-23T14:58:53.637" v="369" actId="14100"/>
          <ac:picMkLst>
            <pc:docMk/>
            <pc:sldMk cId="3867724383" sldId="263"/>
            <ac:picMk id="5" creationId="{1DF91956-48DF-E233-810E-42BD7ABB9A6F}"/>
          </ac:picMkLst>
        </pc:picChg>
        <pc:picChg chg="add mod">
          <ac:chgData name="nohsemere10@gmail.com" userId="d0daaced6b370473" providerId="Windows Live" clId="Web-{38E8150B-1A55-488A-9AC8-5B6620494223}" dt="2025-10-23T14:58:48.558" v="368" actId="14100"/>
          <ac:picMkLst>
            <pc:docMk/>
            <pc:sldMk cId="3867724383" sldId="263"/>
            <ac:picMk id="6" creationId="{94A0E6B9-6854-7E52-1E74-44DA6B819323}"/>
          </ac:picMkLst>
        </pc:picChg>
      </pc:sldChg>
      <pc:sldChg chg="addSp delSp modSp new mod setBg">
        <pc:chgData name="nohsemere10@gmail.com" userId="d0daaced6b370473" providerId="Windows Live" clId="Web-{38E8150B-1A55-488A-9AC8-5B6620494223}" dt="2025-10-23T14:59:43.684" v="376" actId="20577"/>
        <pc:sldMkLst>
          <pc:docMk/>
          <pc:sldMk cId="9244726" sldId="264"/>
        </pc:sldMkLst>
        <pc:spChg chg="mod">
          <ac:chgData name="nohsemere10@gmail.com" userId="d0daaced6b370473" providerId="Windows Live" clId="Web-{38E8150B-1A55-488A-9AC8-5B6620494223}" dt="2025-10-23T14:59:43.684" v="376" actId="20577"/>
          <ac:spMkLst>
            <pc:docMk/>
            <pc:sldMk cId="9244726" sldId="264"/>
            <ac:spMk id="2" creationId="{9D56621E-B3FF-400D-9DCF-DC3EEDDD2E31}"/>
          </ac:spMkLst>
        </pc:spChg>
        <pc:spChg chg="add">
          <ac:chgData name="nohsemere10@gmail.com" userId="d0daaced6b370473" providerId="Windows Live" clId="Web-{38E8150B-1A55-488A-9AC8-5B6620494223}" dt="2025-10-23T14:59:27.497" v="375"/>
          <ac:spMkLst>
            <pc:docMk/>
            <pc:sldMk cId="9244726" sldId="264"/>
            <ac:spMk id="13" creationId="{989BE678-777B-482A-A616-FEDC47B162E5}"/>
          </ac:spMkLst>
        </pc:spChg>
        <pc:spChg chg="add">
          <ac:chgData name="nohsemere10@gmail.com" userId="d0daaced6b370473" providerId="Windows Live" clId="Web-{38E8150B-1A55-488A-9AC8-5B6620494223}" dt="2025-10-23T14:59:27.497" v="375"/>
          <ac:spMkLst>
            <pc:docMk/>
            <pc:sldMk cId="9244726" sldId="264"/>
            <ac:spMk id="19" creationId="{D28BE0C3-2102-4820-B88B-A448B1840D14}"/>
          </ac:spMkLst>
        </pc:spChg>
        <pc:spChg chg="add">
          <ac:chgData name="nohsemere10@gmail.com" userId="d0daaced6b370473" providerId="Windows Live" clId="Web-{38E8150B-1A55-488A-9AC8-5B6620494223}" dt="2025-10-23T14:59:27.497" v="375"/>
          <ac:spMkLst>
            <pc:docMk/>
            <pc:sldMk cId="9244726" sldId="264"/>
            <ac:spMk id="21" creationId="{C885E190-58DD-42DD-A4A8-401E15C92A52}"/>
          </ac:spMkLst>
        </pc:spChg>
        <pc:picChg chg="add">
          <ac:chgData name="nohsemere10@gmail.com" userId="d0daaced6b370473" providerId="Windows Live" clId="Web-{38E8150B-1A55-488A-9AC8-5B6620494223}" dt="2025-10-23T14:59:27.497" v="375"/>
          <ac:picMkLst>
            <pc:docMk/>
            <pc:sldMk cId="9244726" sldId="264"/>
            <ac:picMk id="5" creationId="{8287A5A9-2B28-4630-6D7E-8C3C156167AB}"/>
          </ac:picMkLst>
        </pc:picChg>
        <pc:picChg chg="add">
          <ac:chgData name="nohsemere10@gmail.com" userId="d0daaced6b370473" providerId="Windows Live" clId="Web-{38E8150B-1A55-488A-9AC8-5B6620494223}" dt="2025-10-23T14:59:27.497" v="375"/>
          <ac:picMkLst>
            <pc:docMk/>
            <pc:sldMk cId="9244726" sldId="264"/>
            <ac:picMk id="9" creationId="{DF19BAF3-7E20-4B9D-B544-BABAEEA1FA75}"/>
          </ac:picMkLst>
        </pc:picChg>
        <pc:picChg chg="add">
          <ac:chgData name="nohsemere10@gmail.com" userId="d0daaced6b370473" providerId="Windows Live" clId="Web-{38E8150B-1A55-488A-9AC8-5B6620494223}" dt="2025-10-23T14:59:27.497" v="375"/>
          <ac:picMkLst>
            <pc:docMk/>
            <pc:sldMk cId="9244726" sldId="264"/>
            <ac:picMk id="11" creationId="{950648F4-ABCD-4DF0-8641-76CFB2354721}"/>
          </ac:picMkLst>
        </pc:picChg>
        <pc:picChg chg="add">
          <ac:chgData name="nohsemere10@gmail.com" userId="d0daaced6b370473" providerId="Windows Live" clId="Web-{38E8150B-1A55-488A-9AC8-5B6620494223}" dt="2025-10-23T14:59:27.497" v="375"/>
          <ac:picMkLst>
            <pc:docMk/>
            <pc:sldMk cId="9244726" sldId="264"/>
            <ac:picMk id="15" creationId="{CF1EB4BD-9C7E-4AA3-9681-C7EB0DA6250B}"/>
          </ac:picMkLst>
        </pc:picChg>
        <pc:picChg chg="add">
          <ac:chgData name="nohsemere10@gmail.com" userId="d0daaced6b370473" providerId="Windows Live" clId="Web-{38E8150B-1A55-488A-9AC8-5B6620494223}" dt="2025-10-23T14:59:27.497" v="375"/>
          <ac:picMkLst>
            <pc:docMk/>
            <pc:sldMk cId="9244726" sldId="264"/>
            <ac:picMk id="17" creationId="{94AAE3AA-3759-4D28-B0EF-575F25A514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7BB-466B-4EEA-96A8-3F1D47FC2F9D}" type="datetimeFigureOut">
              <a:rPr lang="it-CH" smtClean="0"/>
              <a:t>05.03.26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AC58-97B5-4394-B888-D4F3B1A368C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7219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7BB-466B-4EEA-96A8-3F1D47FC2F9D}" type="datetimeFigureOut">
              <a:rPr lang="it-CH" smtClean="0"/>
              <a:t>05.03.26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AC58-97B5-4394-B888-D4F3B1A368C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35725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7BB-466B-4EEA-96A8-3F1D47FC2F9D}" type="datetimeFigureOut">
              <a:rPr lang="it-CH" smtClean="0"/>
              <a:t>05.03.26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AC58-97B5-4394-B888-D4F3B1A368C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79757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7BB-466B-4EEA-96A8-3F1D47FC2F9D}" type="datetimeFigureOut">
              <a:rPr lang="it-CH" smtClean="0"/>
              <a:t>05.03.26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AC58-97B5-4394-B888-D4F3B1A368C8}" type="slidenum">
              <a:rPr lang="it-CH" smtClean="0"/>
              <a:t>‹N›</a:t>
            </a:fld>
            <a:endParaRPr lang="it-CH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3426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7BB-466B-4EEA-96A8-3F1D47FC2F9D}" type="datetimeFigureOut">
              <a:rPr lang="it-CH" smtClean="0"/>
              <a:t>05.03.26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AC58-97B5-4394-B888-D4F3B1A368C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32377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7BB-466B-4EEA-96A8-3F1D47FC2F9D}" type="datetimeFigureOut">
              <a:rPr lang="it-CH" smtClean="0"/>
              <a:t>05.03.26</a:t>
            </a:fld>
            <a:endParaRPr lang="it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AC58-97B5-4394-B888-D4F3B1A368C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3953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7BB-466B-4EEA-96A8-3F1D47FC2F9D}" type="datetimeFigureOut">
              <a:rPr lang="it-CH" smtClean="0"/>
              <a:t>05.03.26</a:t>
            </a:fld>
            <a:endParaRPr lang="it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AC58-97B5-4394-B888-D4F3B1A368C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535205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7BB-466B-4EEA-96A8-3F1D47FC2F9D}" type="datetimeFigureOut">
              <a:rPr lang="it-CH" smtClean="0"/>
              <a:t>05.03.26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AC58-97B5-4394-B888-D4F3B1A368C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745689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7BB-466B-4EEA-96A8-3F1D47FC2F9D}" type="datetimeFigureOut">
              <a:rPr lang="it-CH" smtClean="0"/>
              <a:t>05.03.26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AC58-97B5-4394-B888-D4F3B1A368C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71469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7BB-466B-4EEA-96A8-3F1D47FC2F9D}" type="datetimeFigureOut">
              <a:rPr lang="it-CH" smtClean="0"/>
              <a:t>05.03.26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AC58-97B5-4394-B888-D4F3B1A368C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26478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7BB-466B-4EEA-96A8-3F1D47FC2F9D}" type="datetimeFigureOut">
              <a:rPr lang="it-CH" smtClean="0"/>
              <a:t>05.03.26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AC58-97B5-4394-B888-D4F3B1A368C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77333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7BB-466B-4EEA-96A8-3F1D47FC2F9D}" type="datetimeFigureOut">
              <a:rPr lang="it-CH" smtClean="0"/>
              <a:t>05.03.26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AC58-97B5-4394-B888-D4F3B1A368C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7158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7BB-466B-4EEA-96A8-3F1D47FC2F9D}" type="datetimeFigureOut">
              <a:rPr lang="it-CH" smtClean="0"/>
              <a:t>05.03.26</a:t>
            </a:fld>
            <a:endParaRPr lang="it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AC58-97B5-4394-B888-D4F3B1A368C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1442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7BB-466B-4EEA-96A8-3F1D47FC2F9D}" type="datetimeFigureOut">
              <a:rPr lang="it-CH" smtClean="0"/>
              <a:t>05.03.26</a:t>
            </a:fld>
            <a:endParaRPr lang="it-CH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AC58-97B5-4394-B888-D4F3B1A368C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68403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7BB-466B-4EEA-96A8-3F1D47FC2F9D}" type="datetimeFigureOut">
              <a:rPr lang="it-CH" smtClean="0"/>
              <a:t>05.03.26</a:t>
            </a:fld>
            <a:endParaRPr lang="it-C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AC58-97B5-4394-B888-D4F3B1A368C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08010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7BB-466B-4EEA-96A8-3F1D47FC2F9D}" type="datetimeFigureOut">
              <a:rPr lang="it-CH" smtClean="0"/>
              <a:t>05.03.26</a:t>
            </a:fld>
            <a:endParaRPr lang="it-CH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AC58-97B5-4394-B888-D4F3B1A368C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4673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37BB-466B-4EEA-96A8-3F1D47FC2F9D}" type="datetimeFigureOut">
              <a:rPr lang="it-CH" smtClean="0"/>
              <a:t>05.03.26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AC58-97B5-4394-B888-D4F3B1A368C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77169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C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CH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12637BB-466B-4EEA-96A8-3F1D47FC2F9D}" type="datetimeFigureOut">
              <a:rPr lang="it-CH" smtClean="0"/>
              <a:t>05.03.26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2AC58-97B5-4394-B888-D4F3B1A368C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87444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kayros.it/cosa-facciamo/#comunit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ne.mediaset.it/video/simba-la-rue-trap_1313754.shtml" TargetMode="External"/><Relationship Id="rId2" Type="http://schemas.openxmlformats.org/officeDocument/2006/relationships/hyperlink" Target="https://www.youtube.com/watch?v=nBW0NhkYjs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PMVo5LELTY&amp;list=RDMPMVo5LELTY&amp;start_radio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7D64E-0515-4506-9579-0BE6125A3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sz="5000" dirty="0"/>
              <a:t>           SIMBA LA RUE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6CE825-1EFD-47FF-B212-C936C3BA4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286" y="2052918"/>
            <a:ext cx="6489029" cy="4575272"/>
          </a:xfrm>
        </p:spPr>
        <p:txBody>
          <a:bodyPr/>
          <a:lstStyle/>
          <a:p>
            <a:endParaRPr lang="it-CH" dirty="0"/>
          </a:p>
          <a:p>
            <a:endParaRPr lang="it-CH" dirty="0"/>
          </a:p>
          <a:p>
            <a:pPr marL="0" indent="0">
              <a:buNone/>
            </a:pPr>
            <a:r>
              <a:rPr lang="it-CH" dirty="0"/>
              <a:t>                                                          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                                                                              </a:t>
            </a:r>
          </a:p>
          <a:p>
            <a:pPr lvl="1"/>
            <a:endParaRPr lang="it-CH" dirty="0"/>
          </a:p>
          <a:p>
            <a:pPr marL="0" indent="0">
              <a:buNone/>
            </a:pPr>
            <a:r>
              <a:rPr lang="it-CH" dirty="0"/>
              <a:t>             DI NOH – 3A 2025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5611A6-EEB0-491D-85D5-356A0D950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314" y="2302299"/>
            <a:ext cx="2825251" cy="385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37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0B858-BBE4-4E51-BA05-7F15CCDB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IL LIBRO – di Claudio Burgio 2024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6F822F-9D82-4EDB-A25E-7C7353532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32" y="1707862"/>
            <a:ext cx="5932745" cy="45405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999999"/>
              </a:buClr>
              <a:buNone/>
            </a:pPr>
            <a:r>
              <a:rPr lang="it-CH" sz="2400" dirty="0"/>
              <a:t>I ragazzi che don Claudio incontra da più di vent’anni nel carcere minorile Beccaria di Milano e nella comunità </a:t>
            </a:r>
            <a:r>
              <a:rPr lang="it-CH" sz="2400" dirty="0" err="1"/>
              <a:t>Kayròs</a:t>
            </a:r>
            <a:r>
              <a:rPr lang="it-CH" sz="2400" dirty="0"/>
              <a:t> di Vimodrone, vicino a Milano, sono giovani un po’ persi e pieni di paure, che hanno bisogno di adulti capaci di ascoltarli e di trasmettergli il senso del vivere.   </a:t>
            </a:r>
          </a:p>
          <a:p>
            <a:pPr marL="0" indent="0">
              <a:buClr>
                <a:srgbClr val="999999"/>
              </a:buClr>
              <a:buNone/>
            </a:pPr>
            <a:endParaRPr lang="it-CH" sz="2400" dirty="0"/>
          </a:p>
          <a:p>
            <a:pPr marL="0" indent="0">
              <a:buClr>
                <a:srgbClr val="999999"/>
              </a:buClr>
              <a:buNone/>
            </a:pPr>
            <a:r>
              <a:rPr lang="it-CH" sz="1800" dirty="0">
                <a:hlinkClick r:id="rId2"/>
              </a:rPr>
              <a:t>https://www.kayros.it/cosa-facciamo/#comunita</a:t>
            </a:r>
            <a:endParaRPr lang="it-CH" sz="1800" dirty="0"/>
          </a:p>
          <a:p>
            <a:pPr marL="0" indent="0">
              <a:buClr>
                <a:srgbClr val="999999"/>
              </a:buClr>
              <a:buNone/>
            </a:pPr>
            <a:r>
              <a:rPr lang="it-CH" sz="2400" dirty="0"/>
              <a:t>                      </a:t>
            </a:r>
          </a:p>
        </p:txBody>
      </p:sp>
      <p:pic>
        <p:nvPicPr>
          <p:cNvPr id="1026" name="Picture 2" descr="Don CLAUDIO BURGIO presenta NON VI GUARDO PERCHE' RISCHIO DI FIDARMI ed. San Pao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82" y="2614247"/>
            <a:ext cx="5087814" cy="363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1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D3943E-66B1-4FCE-87B0-FCA8C13E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INTERVISTA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C9A642-D12E-696B-CA78-DD9246C47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Intervista a Simba</a:t>
            </a:r>
          </a:p>
          <a:p>
            <a:r>
              <a:rPr lang="it-IT" dirty="0">
                <a:hlinkClick r:id="rId2"/>
              </a:rPr>
              <a:t>https://www.youtube.com/watch?v=nBW0NhkYjsQ</a:t>
            </a:r>
            <a:endParaRPr lang="it-IT" dirty="0"/>
          </a:p>
          <a:p>
            <a:endParaRPr lang="it-IT" dirty="0"/>
          </a:p>
          <a:p>
            <a:r>
              <a:rPr lang="it-IT" dirty="0"/>
              <a:t>Intervista Le Iene</a:t>
            </a:r>
          </a:p>
          <a:p>
            <a:r>
              <a:rPr lang="it-IT" dirty="0">
                <a:hlinkClick r:id="rId3"/>
              </a:rPr>
              <a:t>https://www.iene.mediaset.it/video/simba-la-rue-trap_1313754.shtml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525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D3943E-66B1-4FCE-87B0-FCA8C13E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QUIZ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C9A642-D12E-696B-CA78-DD9246C47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Come si chiama </a:t>
            </a:r>
            <a:r>
              <a:rPr lang="it-IT" dirty="0" err="1"/>
              <a:t>simba</a:t>
            </a:r>
            <a:r>
              <a:rPr lang="it-IT" dirty="0"/>
              <a:t>?</a:t>
            </a:r>
          </a:p>
          <a:p>
            <a:r>
              <a:rPr lang="it-IT" dirty="0"/>
              <a:t>Quanti anni ha?</a:t>
            </a:r>
          </a:p>
          <a:p>
            <a:r>
              <a:rPr lang="it-IT" dirty="0"/>
              <a:t>Quanti  fratelli ha? Come </a:t>
            </a:r>
            <a:r>
              <a:rPr lang="it-IT"/>
              <a:t>si chiamano</a:t>
            </a:r>
            <a:r>
              <a:rPr lang="it-IT" dirty="0"/>
              <a:t>?</a:t>
            </a:r>
          </a:p>
          <a:p>
            <a:r>
              <a:rPr lang="it-IT" dirty="0"/>
              <a:t>Perché Simba e andato in Francia?</a:t>
            </a:r>
          </a:p>
          <a:p>
            <a:r>
              <a:rPr lang="it-IT" dirty="0"/>
              <a:t>Perché ha iniziato a fare musica ?</a:t>
            </a:r>
          </a:p>
          <a:p>
            <a:r>
              <a:rPr lang="it-IT" dirty="0"/>
              <a:t>Quale uno dei suoi sogni?</a:t>
            </a:r>
          </a:p>
          <a:p>
            <a:r>
              <a:rPr lang="it-IT" dirty="0"/>
              <a:t>Che cosa fa dopo un suo concerto?</a:t>
            </a:r>
          </a:p>
          <a:p>
            <a:r>
              <a:rPr lang="it-IT" dirty="0"/>
              <a:t>Di cosa parlano le sue canzoni?</a:t>
            </a:r>
          </a:p>
        </p:txBody>
      </p:sp>
    </p:spTree>
    <p:extLst>
      <p:ext uri="{BB962C8B-B14F-4D97-AF65-F5344CB8AC3E}">
        <p14:creationId xmlns:p14="http://schemas.microsoft.com/office/powerpoint/2010/main" val="186599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CH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CH"/>
          </a:p>
        </p:txBody>
      </p:sp>
      <p:pic>
        <p:nvPicPr>
          <p:cNvPr id="5" name="Picture 4" descr="Primo piano di campana su un marciapiede">
            <a:extLst>
              <a:ext uri="{FF2B5EF4-FFF2-40B4-BE49-F238E27FC236}">
                <a16:creationId xmlns:a16="http://schemas.microsoft.com/office/drawing/2014/main" id="{8287A5A9-2B28-4630-6D7E-8C3C156167A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34" r="9085" b="-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D56621E-B3FF-400D-9DCF-DC3EEDDD2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67" y="1246427"/>
            <a:ext cx="8625946" cy="457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8000" dirty="0"/>
              <a:t>FINE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CH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2CB016B-0A7B-B20A-E7B6-B077203EE0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470" y="1891744"/>
            <a:ext cx="2514600" cy="433342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9F2BC6D-EC5F-10EC-CDB1-9202012CE4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2" y="1995859"/>
            <a:ext cx="2062730" cy="422931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8D4877D-2ECA-3125-0397-4C0861AC3B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2" y="1262130"/>
            <a:ext cx="3049036" cy="469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DB5B5E-54DB-4EDA-8BDB-6C6D3886A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INDICE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8634E8-C78D-4EB5-BDEF-6AFAA3EFC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CH" dirty="0"/>
              <a:t>LE SUE ORIGINI - biografia</a:t>
            </a:r>
          </a:p>
          <a:p>
            <a:r>
              <a:rPr lang="it-CH" dirty="0"/>
              <a:t>PERCHÈ MI PIACE </a:t>
            </a:r>
          </a:p>
          <a:p>
            <a:r>
              <a:rPr lang="it-CH" dirty="0"/>
              <a:t>ALBUM E CANZONI PREFERITE – brano da ascoltare</a:t>
            </a:r>
          </a:p>
          <a:p>
            <a:r>
              <a:rPr lang="it-CH" dirty="0"/>
              <a:t>I SUOI DISCHI</a:t>
            </a:r>
          </a:p>
          <a:p>
            <a:r>
              <a:rPr lang="it-CH" dirty="0"/>
              <a:t>IL LIBRO – di Claudio Burgio</a:t>
            </a:r>
          </a:p>
          <a:p>
            <a:r>
              <a:rPr lang="it-CH" dirty="0"/>
              <a:t>INTERVISTA</a:t>
            </a:r>
          </a:p>
          <a:p>
            <a:r>
              <a:rPr lang="it-CH" dirty="0"/>
              <a:t>QUIIZ – domande alla classe in due gruppi</a:t>
            </a:r>
          </a:p>
          <a:p>
            <a:r>
              <a:rPr lang="it-CH" dirty="0"/>
              <a:t>BRANO DI CLASSE – su una base musicale </a:t>
            </a:r>
          </a:p>
          <a:p>
            <a:endParaRPr lang="it-CH" dirty="0"/>
          </a:p>
          <a:p>
            <a:endParaRPr lang="it-CH" dirty="0"/>
          </a:p>
          <a:p>
            <a:endParaRPr lang="it-CH" dirty="0"/>
          </a:p>
          <a:p>
            <a:endParaRPr lang="it-CH" dirty="0"/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85374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D6458A-9E75-4835-A56B-812CB335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sz="3500" dirty="0"/>
              <a:t>MOHAMED LAMINE SAIDA</a:t>
            </a:r>
            <a:br>
              <a:rPr lang="it-CH" sz="3500" dirty="0"/>
            </a:br>
            <a:r>
              <a:rPr lang="it-CH" sz="2000" dirty="0"/>
              <a:t>Le sue origini- biografia</a:t>
            </a:r>
            <a:endParaRPr lang="it-CH" sz="35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33D0E3-80E2-41C2-BB02-43B507578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t-CH" dirty="0"/>
              <a:t>È nato il 17 maggio 2002 a Tunisi in Tunisia.</a:t>
            </a:r>
          </a:p>
          <a:p>
            <a:r>
              <a:rPr lang="it-IT" dirty="0"/>
              <a:t>Suo padre migra in Italia poco dopo la sua nascita. Lui, sua madre Saida e i suoi due fratelli, Nadir e Adam, raggiungono il padre nel 2009 a Merone, in provincia di Como.</a:t>
            </a:r>
          </a:p>
          <a:p>
            <a:r>
              <a:rPr lang="it-IT" dirty="0"/>
              <a:t>Simba  frequenta le scuole fino alla seconda superiore (primo anno di apprendistato), quando dopo un litigio con il datore di lavoro durante uno stage, decide di abbandonare gli studi.</a:t>
            </a:r>
          </a:p>
          <a:p>
            <a:r>
              <a:rPr lang="it-IT" dirty="0"/>
              <a:t>In seguito ad alcune rapine e altri reati, la mamma lo manda da una zia a Nantes ( a nord della Francia). Purtroppo entra in un brutto giro e inizia a spacciare sostanze. </a:t>
            </a:r>
          </a:p>
          <a:p>
            <a:r>
              <a:rPr lang="it-IT" dirty="0"/>
              <a:t>Il padre aveva problemi di alcolismo ed era violento  nei confronti della moglie e dei figli. Infatti nel 2023 e stato arrestato per violenza domestica.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CH" dirty="0"/>
          </a:p>
          <a:p>
            <a:pPr marL="0" indent="0">
              <a:buNone/>
            </a:pP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73977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D6458A-9E75-4835-A56B-812CB335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sz="3500" dirty="0"/>
              <a:t>MOHAMED LAMINE SAIDA</a:t>
            </a:r>
            <a:br>
              <a:rPr lang="it-CH" sz="3500" dirty="0"/>
            </a:br>
            <a:r>
              <a:rPr lang="it-CH" sz="2000" dirty="0"/>
              <a:t>Le sue origini- biografia</a:t>
            </a:r>
            <a:endParaRPr lang="it-CH" sz="35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33D0E3-80E2-41C2-BB02-43B507578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t-IT" dirty="0"/>
              <a:t>In seguito torna in </a:t>
            </a:r>
            <a:r>
              <a:rPr lang="it-IT" dirty="0" err="1"/>
              <a:t>italia</a:t>
            </a:r>
            <a:r>
              <a:rPr lang="it-IT" dirty="0"/>
              <a:t> e viene incarcerato nel carcere Cesare Beccaria di Milano. Dopo una fuga e un periodo di latitanza, sconta la sua pena e entra nella comunità </a:t>
            </a:r>
            <a:r>
              <a:rPr lang="it-IT" dirty="0" err="1"/>
              <a:t>Kayros</a:t>
            </a:r>
            <a:r>
              <a:rPr lang="it-IT" dirty="0"/>
              <a:t> gestita da don Claudio Burgio, un centro di accoglienza per adolescenti e giovani (14-25 anni) che hanno problemi con la giustizia.</a:t>
            </a:r>
          </a:p>
          <a:p>
            <a:r>
              <a:rPr lang="it-IT" dirty="0"/>
              <a:t>In questo centro cercano di aiutare Simba a costruirsi un futuro diverso, lontano dalla delinquenza e dalla droga, e lo aiutano a trovare un lavoro.</a:t>
            </a:r>
          </a:p>
          <a:p>
            <a:r>
              <a:rPr lang="it-IT" dirty="0"/>
              <a:t>Durante questo periodo incontra Baby Gang (Zaccaria </a:t>
            </a:r>
            <a:r>
              <a:rPr lang="it-IT" dirty="0" err="1"/>
              <a:t>Mouhib</a:t>
            </a:r>
            <a:r>
              <a:rPr lang="it-IT" dirty="0"/>
              <a:t>, nato nel 2001, di origini marocchine) e inizia a collaborare con lui.</a:t>
            </a:r>
          </a:p>
          <a:p>
            <a:r>
              <a:rPr lang="it-IT" dirty="0"/>
              <a:t>Nel 2020 esce </a:t>
            </a:r>
            <a:r>
              <a:rPr lang="it-IT" dirty="0" err="1"/>
              <a:t>Sacoche</a:t>
            </a:r>
            <a:r>
              <a:rPr lang="it-IT" dirty="0"/>
              <a:t>, la sua prima canzone.</a:t>
            </a:r>
          </a:p>
          <a:p>
            <a:r>
              <a:rPr lang="it-IT" dirty="0"/>
              <a:t>Il suo nome d’arte è Simba la Rue, perché suo zio da piccolo lo chiamava leone e perché stava sempre in strada.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CH" dirty="0"/>
          </a:p>
          <a:p>
            <a:pPr marL="0" indent="0">
              <a:buNone/>
            </a:pP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00952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E161DD-1CFC-4E85-AFD6-7CC85179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Perché mi piace?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FA3318-59D1-4A7F-ACC3-657179E21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CH" dirty="0"/>
              <a:t>È iniziato tutto in prima media, quando ero in giro con dei miei amici, mi hanno fatto ascoltare una musica di Simba, la canzone era OPINEL.</a:t>
            </a:r>
          </a:p>
          <a:p>
            <a:r>
              <a:rPr lang="it-CH" dirty="0"/>
              <a:t>Cosa mi piace di Simba e delle sue canzoni?</a:t>
            </a:r>
          </a:p>
          <a:p>
            <a:pPr marL="0" indent="0">
              <a:buNone/>
            </a:pPr>
            <a:r>
              <a:rPr lang="it-CH" dirty="0"/>
              <a:t>	Mi piace quello che racconta, perché nelle sue </a:t>
            </a:r>
          </a:p>
          <a:p>
            <a:pPr marL="0" indent="0">
              <a:buNone/>
            </a:pPr>
            <a:r>
              <a:rPr lang="it-CH" dirty="0"/>
              <a:t>	canzoni c’è la storia della sua vita, delle sue esperienze</a:t>
            </a:r>
          </a:p>
          <a:p>
            <a:pPr marL="0" indent="0">
              <a:buNone/>
            </a:pPr>
            <a:r>
              <a:rPr lang="it-CH" dirty="0"/>
              <a:t>	con la giustizia. </a:t>
            </a:r>
          </a:p>
          <a:p>
            <a:endParaRPr lang="it-CH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2579333-C6D9-40FD-AA46-A2898D96E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185" y="2980276"/>
            <a:ext cx="3449782" cy="36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3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BDD7593-159A-4864-929B-783634A8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it-CH">
                <a:solidFill>
                  <a:srgbClr val="EBEBEB"/>
                </a:solidFill>
              </a:rPr>
              <a:t>IL MIO ALBUM PREFERITO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it-CH"/>
          </a:p>
        </p:txBody>
      </p:sp>
      <p:pic>
        <p:nvPicPr>
          <p:cNvPr id="4" name="Immagine 3" descr="CRIMI - Album by Simba La Rue | Spotify">
            <a:extLst>
              <a:ext uri="{FF2B5EF4-FFF2-40B4-BE49-F238E27FC236}">
                <a16:creationId xmlns:a16="http://schemas.microsoft.com/office/drawing/2014/main" id="{BB90FE34-EF6C-2C4A-47E3-2B87B90C9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1010A7-E014-4879-BFDB-F7C0D8BB6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it-CH" dirty="0">
                <a:solidFill>
                  <a:srgbClr val="EBEBEB"/>
                </a:solidFill>
              </a:rPr>
              <a:t>Il mio album preferito è Crimi </a:t>
            </a:r>
          </a:p>
        </p:txBody>
      </p:sp>
    </p:spTree>
    <p:extLst>
      <p:ext uri="{BB962C8B-B14F-4D97-AF65-F5344CB8AC3E}">
        <p14:creationId xmlns:p14="http://schemas.microsoft.com/office/powerpoint/2010/main" val="1905468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0B858-BBE4-4E51-BA05-7F15CCDB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CANZONI PREFERITE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6F822F-9D82-4EDB-A25E-7C7353532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31" y="1707862"/>
            <a:ext cx="11131899" cy="45405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CH" sz="4000" dirty="0"/>
              <a:t>TAF </a:t>
            </a:r>
            <a:r>
              <a:rPr lang="it-CH" sz="4000" dirty="0" err="1"/>
              <a:t>TAF</a:t>
            </a:r>
            <a:r>
              <a:rPr lang="it-CH" sz="4000" dirty="0"/>
              <a:t>           TARANTELLE          MASK</a:t>
            </a:r>
          </a:p>
          <a:p>
            <a:pPr marL="0" indent="0">
              <a:buClr>
                <a:srgbClr val="999999"/>
              </a:buClr>
              <a:buNone/>
            </a:pPr>
            <a:r>
              <a:rPr lang="it-CH" sz="4000" dirty="0"/>
              <a:t>                                  </a:t>
            </a:r>
          </a:p>
        </p:txBody>
      </p:sp>
      <p:pic>
        <p:nvPicPr>
          <p:cNvPr id="4" name="Immagine 3" descr="TAF TAF - song and lyrics by Simba La ...">
            <a:extLst>
              <a:ext uri="{FF2B5EF4-FFF2-40B4-BE49-F238E27FC236}">
                <a16:creationId xmlns:a16="http://schemas.microsoft.com/office/drawing/2014/main" id="{B05BC375-BAD1-C471-BF8E-8068CD6F4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44" y="3076306"/>
            <a:ext cx="2588822" cy="2718219"/>
          </a:xfrm>
          <a:prstGeom prst="rect">
            <a:avLst/>
          </a:prstGeom>
        </p:spPr>
      </p:pic>
      <p:pic>
        <p:nvPicPr>
          <p:cNvPr id="5" name="Immagine 4" descr="Simba La Rue - TARANTELLE (Official ...">
            <a:extLst>
              <a:ext uri="{FF2B5EF4-FFF2-40B4-BE49-F238E27FC236}">
                <a16:creationId xmlns:a16="http://schemas.microsoft.com/office/drawing/2014/main" id="{1DF91956-48DF-E233-810E-42BD7ABB9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307" y="3074599"/>
            <a:ext cx="2857500" cy="2275934"/>
          </a:xfrm>
          <a:prstGeom prst="rect">
            <a:avLst/>
          </a:prstGeom>
        </p:spPr>
      </p:pic>
      <p:pic>
        <p:nvPicPr>
          <p:cNvPr id="6" name="Immagine 5" descr="MASK - song and lyrics by Simba La Rue ...">
            <a:extLst>
              <a:ext uri="{FF2B5EF4-FFF2-40B4-BE49-F238E27FC236}">
                <a16:creationId xmlns:a16="http://schemas.microsoft.com/office/drawing/2014/main" id="{94A0E6B9-6854-7E52-1E74-44DA6B819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966" y="2573099"/>
            <a:ext cx="2847615" cy="304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2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63B9C44-4F4B-4DE2-9F09-9CFC0A2C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it-CH">
                <a:solidFill>
                  <a:srgbClr val="EBEBEB"/>
                </a:solidFill>
              </a:rPr>
              <a:t>Dischi </a:t>
            </a: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it-CH"/>
          </a:p>
        </p:txBody>
      </p:sp>
      <p:pic>
        <p:nvPicPr>
          <p:cNvPr id="4" name="Segnaposto contenuto 3" descr="simba la rue disco d'oro">
            <a:extLst>
              <a:ext uri="{FF2B5EF4-FFF2-40B4-BE49-F238E27FC236}">
                <a16:creationId xmlns:a16="http://schemas.microsoft.com/office/drawing/2014/main" id="{3940C750-A5E5-9533-8BCA-A82717DC4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139" y="647698"/>
            <a:ext cx="3125474" cy="5562601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CH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F425DB-86FC-5D8E-EFF0-1F243292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Simba la Rue ha </a:t>
            </a:r>
            <a:r>
              <a:rPr lang="en-US" dirty="0" err="1">
                <a:solidFill>
                  <a:srgbClr val="FFFFFF"/>
                </a:solidFill>
              </a:rPr>
              <a:t>ricevuto</a:t>
            </a:r>
            <a:r>
              <a:rPr lang="en-US" dirty="0">
                <a:solidFill>
                  <a:srgbClr val="FFFFFF"/>
                </a:solidFill>
              </a:rPr>
              <a:t> il </a:t>
            </a:r>
            <a:r>
              <a:rPr lang="en-US" dirty="0" err="1">
                <a:solidFill>
                  <a:srgbClr val="FFFFFF"/>
                </a:solidFill>
              </a:rPr>
              <a:t>suo</a:t>
            </a:r>
            <a:r>
              <a:rPr lang="en-US" dirty="0">
                <a:solidFill>
                  <a:srgbClr val="FFFFFF"/>
                </a:solidFill>
              </a:rPr>
              <a:t> primo disco </a:t>
            </a:r>
            <a:r>
              <a:rPr lang="en-US" dirty="0" err="1">
                <a:solidFill>
                  <a:srgbClr val="FFFFFF"/>
                </a:solidFill>
              </a:rPr>
              <a:t>d'oro</a:t>
            </a:r>
            <a:r>
              <a:rPr lang="en-US" dirty="0">
                <a:solidFill>
                  <a:srgbClr val="FFFFFF"/>
                </a:solidFill>
              </a:rPr>
              <a:t> il 4 </a:t>
            </a:r>
            <a:r>
              <a:rPr lang="en-US" dirty="0" err="1">
                <a:solidFill>
                  <a:srgbClr val="FFFFFF"/>
                </a:solidFill>
              </a:rPr>
              <a:t>luglio</a:t>
            </a:r>
            <a:r>
              <a:rPr lang="en-US" dirty="0">
                <a:solidFill>
                  <a:srgbClr val="FFFFFF"/>
                </a:solidFill>
              </a:rPr>
              <a:t> 2022 per il </a:t>
            </a:r>
            <a:r>
              <a:rPr lang="en-US" dirty="0" err="1">
                <a:solidFill>
                  <a:srgbClr val="FFFFFF"/>
                </a:solidFill>
              </a:rPr>
              <a:t>brano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Opinel</a:t>
            </a:r>
            <a:endParaRPr lang="en-US" dirty="0">
              <a:solidFill>
                <a:srgbClr val="FFFFFF"/>
              </a:solidFill>
            </a:endParaRPr>
          </a:p>
          <a:p>
            <a:pPr>
              <a:buClr>
                <a:srgbClr val="FCFCFC"/>
              </a:buClr>
            </a:pPr>
            <a:r>
              <a:rPr lang="en-US" dirty="0">
                <a:solidFill>
                  <a:srgbClr val="FFFFFF"/>
                </a:solidFill>
              </a:rPr>
              <a:t>2022: disco </a:t>
            </a:r>
            <a:r>
              <a:rPr lang="en-US" dirty="0" err="1">
                <a:solidFill>
                  <a:srgbClr val="FFFFFF"/>
                </a:solidFill>
              </a:rPr>
              <a:t>d'oro</a:t>
            </a:r>
            <a:r>
              <a:rPr lang="en-US" dirty="0">
                <a:solidFill>
                  <a:srgbClr val="FFFFFF"/>
                </a:solidFill>
              </a:rPr>
              <a:t> per </a:t>
            </a:r>
            <a:r>
              <a:rPr lang="en-US" dirty="0" err="1">
                <a:solidFill>
                  <a:srgbClr val="FFFFFF"/>
                </a:solidFill>
              </a:rPr>
              <a:t>l‘album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d'esordio</a:t>
            </a:r>
            <a:r>
              <a:rPr lang="en-US" dirty="0">
                <a:solidFill>
                  <a:srgbClr val="FFFFFF"/>
                </a:solidFill>
              </a:rPr>
              <a:t> "Crimi".</a:t>
            </a:r>
          </a:p>
          <a:p>
            <a:pPr>
              <a:buClr>
                <a:srgbClr val="FCFCFC"/>
              </a:buClr>
            </a:pPr>
            <a:r>
              <a:rPr lang="en-US" dirty="0">
                <a:solidFill>
                  <a:srgbClr val="FFFFFF"/>
                </a:solidFill>
              </a:rPr>
              <a:t>Febbraio 2025: secondo disco di </a:t>
            </a:r>
            <a:r>
              <a:rPr lang="en-US" dirty="0" err="1">
                <a:solidFill>
                  <a:srgbClr val="FFFFFF"/>
                </a:solidFill>
              </a:rPr>
              <a:t>platino</a:t>
            </a:r>
            <a:r>
              <a:rPr lang="en-US" dirty="0">
                <a:solidFill>
                  <a:srgbClr val="FFFFFF"/>
                </a:solidFill>
              </a:rPr>
              <a:t> per </a:t>
            </a:r>
            <a:r>
              <a:rPr lang="en-US" dirty="0" err="1">
                <a:solidFill>
                  <a:srgbClr val="FFFFFF"/>
                </a:solidFill>
              </a:rPr>
              <a:t>l'album</a:t>
            </a:r>
            <a:r>
              <a:rPr lang="en-US" dirty="0">
                <a:solidFill>
                  <a:srgbClr val="FFFFFF"/>
                </a:solidFill>
              </a:rPr>
              <a:t> "Tunnel".</a:t>
            </a:r>
          </a:p>
        </p:txBody>
      </p:sp>
    </p:spTree>
    <p:extLst>
      <p:ext uri="{BB962C8B-B14F-4D97-AF65-F5344CB8AC3E}">
        <p14:creationId xmlns:p14="http://schemas.microsoft.com/office/powerpoint/2010/main" val="957189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0B858-BBE4-4E51-BA05-7F15CCDB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Canzone AMORE DI MAMMA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6F822F-9D82-4EDB-A25E-7C7353532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31" y="1707862"/>
            <a:ext cx="11131899" cy="4540537"/>
          </a:xfrm>
        </p:spPr>
        <p:txBody>
          <a:bodyPr vert="horz" lIns="91440" tIns="45720" rIns="91440" bIns="45720" numCol="3" rtlCol="0" anchor="t">
            <a:normAutofit fontScale="70000" lnSpcReduction="20000"/>
          </a:bodyPr>
          <a:lstStyle/>
          <a:p>
            <a:pPr marL="0" indent="0">
              <a:buClr>
                <a:srgbClr val="999999"/>
              </a:buClr>
              <a:buNone/>
            </a:pPr>
            <a:r>
              <a:rPr lang="it-CH" dirty="0"/>
              <a:t>                  </a:t>
            </a:r>
            <a:r>
              <a:rPr lang="it-CH" dirty="0">
                <a:hlinkClick r:id="rId2"/>
              </a:rPr>
              <a:t>https://www.youtube.com/watch?v=MPMVo5LELTY&amp;list=RDMPMVo5LELTY&amp;start_radio=1</a:t>
            </a:r>
            <a:endParaRPr lang="it-CH" dirty="0"/>
          </a:p>
          <a:p>
            <a:pPr marL="0" indent="0">
              <a:buClr>
                <a:srgbClr val="999999"/>
              </a:buClr>
              <a:buNone/>
            </a:pPr>
            <a:endParaRPr lang="it-CH" dirty="0"/>
          </a:p>
          <a:p>
            <a:pPr marL="0" indent="0">
              <a:buClr>
                <a:srgbClr val="999999"/>
              </a:buClr>
              <a:buNone/>
            </a:pPr>
            <a:r>
              <a:rPr lang="it-CH" dirty="0"/>
              <a:t> </a:t>
            </a:r>
          </a:p>
          <a:p>
            <a:pPr marL="0" indent="0">
              <a:buClr>
                <a:srgbClr val="999999"/>
              </a:buClr>
              <a:buNone/>
            </a:pPr>
            <a:r>
              <a:rPr lang="it-CH" b="1" dirty="0"/>
              <a:t>AMORE DI MAMMA</a:t>
            </a:r>
          </a:p>
          <a:p>
            <a:pPr marL="0" indent="0">
              <a:buNone/>
            </a:pPr>
            <a:r>
              <a:rPr lang="it-CH" b="1" dirty="0"/>
              <a:t>Ti parlo d'amore, ma quello di mamma</a:t>
            </a:r>
            <a:br>
              <a:rPr lang="it-CH" b="1" dirty="0"/>
            </a:br>
            <a:r>
              <a:rPr lang="it-CH" b="1" dirty="0"/>
              <a:t>Non parlo di quello di una puttana</a:t>
            </a:r>
            <a:br>
              <a:rPr lang="it-CH" b="1" dirty="0"/>
            </a:br>
            <a:r>
              <a:rPr lang="it-CH" b="1" dirty="0"/>
              <a:t>Rischio per il pane tutta settimana</a:t>
            </a:r>
            <a:br>
              <a:rPr lang="it-CH" b="1" dirty="0"/>
            </a:br>
            <a:r>
              <a:rPr lang="it-CH" b="1" dirty="0"/>
              <a:t>Non sono cresciuto coi soldi di papà</a:t>
            </a:r>
            <a:br>
              <a:rPr lang="it-CH" b="1" dirty="0"/>
            </a:br>
            <a:r>
              <a:rPr lang="it-CH" b="1" dirty="0" err="1"/>
              <a:t>Que</a:t>
            </a:r>
            <a:r>
              <a:rPr lang="it-CH" b="1" dirty="0"/>
              <a:t>-Questa vita puttana</a:t>
            </a:r>
            <a:br>
              <a:rPr lang="it-CH" b="1" dirty="0"/>
            </a:br>
            <a:r>
              <a:rPr lang="it-CH" b="1" dirty="0"/>
              <a:t>M'ha fatto male, star lontano da casa</a:t>
            </a:r>
            <a:br>
              <a:rPr lang="it-CH" b="1" dirty="0"/>
            </a:br>
            <a:r>
              <a:rPr lang="it-CH" b="1" dirty="0"/>
              <a:t>Siamo in tre fratelli, il salotto era la nostra camera</a:t>
            </a:r>
            <a:br>
              <a:rPr lang="it-CH" b="1" dirty="0"/>
            </a:br>
            <a:r>
              <a:rPr lang="it-CH" b="1" dirty="0"/>
              <a:t>E tu immagina, ho visto cose che manco t'immagini</a:t>
            </a:r>
            <a:br>
              <a:rPr lang="it-CH" b="1" dirty="0"/>
            </a:br>
            <a:r>
              <a:rPr lang="it-CH" b="1" dirty="0"/>
              <a:t>Mamma, perché piangi?</a:t>
            </a:r>
            <a:br>
              <a:rPr lang="it-CH" b="1" dirty="0"/>
            </a:br>
            <a:r>
              <a:rPr lang="it-CH" b="1" dirty="0" err="1"/>
              <a:t>Valgon</a:t>
            </a:r>
            <a:r>
              <a:rPr lang="it-CH" b="1" dirty="0"/>
              <a:t> miliardi tutti quanti i tuoi pianti</a:t>
            </a:r>
            <a:br>
              <a:rPr lang="it-CH" b="1" dirty="0"/>
            </a:br>
            <a:r>
              <a:rPr lang="it-CH" b="1" dirty="0"/>
              <a:t>Pensa solo a te, </a:t>
            </a:r>
            <a:r>
              <a:rPr lang="it-CH" b="1" dirty="0" err="1"/>
              <a:t>kho</a:t>
            </a:r>
            <a:r>
              <a:rPr lang="it-CH" b="1" dirty="0"/>
              <a:t>, non pensare agli altri</a:t>
            </a:r>
            <a:br>
              <a:rPr lang="it-CH" b="1" dirty="0"/>
            </a:br>
            <a:r>
              <a:rPr lang="it-CH" b="1" dirty="0"/>
              <a:t>Nessuno pensa a te, egoisti e bastardi</a:t>
            </a:r>
            <a:br>
              <a:rPr lang="it-CH" b="1" dirty="0"/>
            </a:br>
            <a:r>
              <a:rPr lang="it-CH" b="1" dirty="0"/>
              <a:t>Ora sono famoso, rischiavo lo sfratto</a:t>
            </a:r>
            <a:br>
              <a:rPr lang="it-CH" b="1" dirty="0"/>
            </a:br>
            <a:r>
              <a:rPr lang="it-CH" b="1" dirty="0"/>
              <a:t>O-O-Ora mi compro pure i proprietari (Pure i proprietari)</a:t>
            </a:r>
            <a:br>
              <a:rPr lang="it-CH" b="1" dirty="0"/>
            </a:br>
            <a:r>
              <a:rPr lang="it-CH" b="1" dirty="0"/>
              <a:t>Ho un amico 3azzy </a:t>
            </a:r>
            <a:r>
              <a:rPr lang="it-CH" b="1" dirty="0" err="1"/>
              <a:t>senegali</a:t>
            </a:r>
            <a:br>
              <a:rPr lang="it-CH" b="1" dirty="0"/>
            </a:br>
            <a:r>
              <a:rPr lang="it-CH" b="1" dirty="0"/>
              <a:t>Ho più amici sbarcati dal mare</a:t>
            </a:r>
          </a:p>
          <a:p>
            <a:pPr marL="0" indent="0">
              <a:buNone/>
            </a:pPr>
            <a:r>
              <a:rPr lang="it-CH" b="1" dirty="0"/>
              <a:t>So-So-Sono stato male, male, male</a:t>
            </a:r>
            <a:br>
              <a:rPr lang="it-CH" b="1" dirty="0"/>
            </a:br>
            <a:r>
              <a:rPr lang="it-CH" b="1" dirty="0" err="1"/>
              <a:t>Male</a:t>
            </a:r>
            <a:r>
              <a:rPr lang="it-CH" b="1" dirty="0"/>
              <a:t>, male, male, male, male, male</a:t>
            </a:r>
            <a:br>
              <a:rPr lang="it-CH" b="1" dirty="0"/>
            </a:br>
            <a:r>
              <a:rPr lang="it-CH" b="1" dirty="0"/>
              <a:t>Senza </a:t>
            </a:r>
            <a:r>
              <a:rPr lang="it-CH" b="1" dirty="0" err="1"/>
              <a:t>money</a:t>
            </a:r>
            <a:r>
              <a:rPr lang="it-CH" b="1" dirty="0"/>
              <a:t>, </a:t>
            </a:r>
            <a:r>
              <a:rPr lang="it-CH" b="1" dirty="0" err="1"/>
              <a:t>money</a:t>
            </a:r>
            <a:r>
              <a:rPr lang="it-CH" b="1" dirty="0"/>
              <a:t>, </a:t>
            </a:r>
            <a:r>
              <a:rPr lang="it-CH" b="1" dirty="0" err="1"/>
              <a:t>money</a:t>
            </a:r>
            <a:r>
              <a:rPr lang="it-CH" b="1" dirty="0"/>
              <a:t>, </a:t>
            </a:r>
            <a:r>
              <a:rPr lang="it-CH" b="1" dirty="0" err="1"/>
              <a:t>money</a:t>
            </a:r>
            <a:br>
              <a:rPr lang="it-CH" b="1" dirty="0"/>
            </a:br>
            <a:r>
              <a:rPr lang="it-CH" b="1" dirty="0"/>
              <a:t>Sono stato male, male, male, male</a:t>
            </a:r>
            <a:br>
              <a:rPr lang="it-CH" b="1" dirty="0"/>
            </a:br>
            <a:r>
              <a:rPr lang="it-CH" b="1" dirty="0"/>
              <a:t>So-Sono stato male, male, male</a:t>
            </a:r>
            <a:br>
              <a:rPr lang="it-CH" b="1" dirty="0"/>
            </a:br>
            <a:r>
              <a:rPr lang="it-CH" b="1" dirty="0"/>
              <a:t>Senza </a:t>
            </a:r>
            <a:r>
              <a:rPr lang="it-CH" b="1" dirty="0" err="1"/>
              <a:t>money</a:t>
            </a:r>
            <a:r>
              <a:rPr lang="it-CH" b="1" dirty="0"/>
              <a:t>, </a:t>
            </a:r>
            <a:r>
              <a:rPr lang="it-CH" b="1" dirty="0" err="1"/>
              <a:t>money</a:t>
            </a:r>
            <a:r>
              <a:rPr lang="it-CH" b="1" dirty="0"/>
              <a:t> sono stato male</a:t>
            </a:r>
            <a:br>
              <a:rPr lang="it-CH" b="1" dirty="0"/>
            </a:br>
            <a:r>
              <a:rPr lang="it-CH" b="1" dirty="0"/>
              <a:t>Ho-Ho la testa piena di </a:t>
            </a:r>
            <a:r>
              <a:rPr lang="it-CH" b="1" dirty="0" err="1"/>
              <a:t>problem</a:t>
            </a:r>
            <a:br>
              <a:rPr lang="it-CH" b="1" dirty="0"/>
            </a:br>
            <a:r>
              <a:rPr lang="it-CH" b="1" dirty="0"/>
              <a:t>Ai problemi, </a:t>
            </a:r>
            <a:r>
              <a:rPr lang="it-CH" b="1" dirty="0" err="1"/>
              <a:t>kho</a:t>
            </a:r>
            <a:r>
              <a:rPr lang="it-CH" b="1" dirty="0"/>
              <a:t>, ci penso domani</a:t>
            </a:r>
          </a:p>
          <a:p>
            <a:pPr marL="0" indent="0">
              <a:buNone/>
            </a:pPr>
            <a:r>
              <a:rPr lang="it-CH" b="1" dirty="0"/>
              <a:t>Ci penso domani, ci penso dopo</a:t>
            </a:r>
            <a:br>
              <a:rPr lang="it-CH" b="1" dirty="0"/>
            </a:br>
            <a:r>
              <a:rPr lang="it-CH" b="1" dirty="0"/>
              <a:t>Magari non ci penso proprio</a:t>
            </a:r>
            <a:br>
              <a:rPr lang="it-CH" b="1" dirty="0"/>
            </a:br>
            <a:r>
              <a:rPr lang="it-CH" b="1" dirty="0"/>
              <a:t>Un vero uomo lavora sodo</a:t>
            </a:r>
            <a:br>
              <a:rPr lang="it-CH" b="1" dirty="0"/>
            </a:br>
            <a:r>
              <a:rPr lang="it-CH" b="1" dirty="0"/>
              <a:t>Dormivo sopra un divano scomodo</a:t>
            </a:r>
            <a:br>
              <a:rPr lang="it-CH" b="1" dirty="0"/>
            </a:br>
            <a:r>
              <a:rPr lang="it-CH" b="1" dirty="0"/>
              <a:t>Da una famiglia povera</a:t>
            </a:r>
            <a:br>
              <a:rPr lang="it-CH" b="1" dirty="0"/>
            </a:br>
            <a:r>
              <a:rPr lang="it-CH" b="1" dirty="0"/>
              <a:t>Non sono più povero, morirò comodo</a:t>
            </a:r>
            <a:br>
              <a:rPr lang="it-CH" b="1" dirty="0"/>
            </a:br>
            <a:r>
              <a:rPr lang="it-CH" b="1" dirty="0"/>
              <a:t>Papà è raro che è sobrio</a:t>
            </a:r>
            <a:br>
              <a:rPr lang="it-CH" b="1" dirty="0"/>
            </a:br>
            <a:r>
              <a:rPr lang="it-CH" b="1" dirty="0"/>
              <a:t>Papà, mi sa che hai bevuto un po' troppo</a:t>
            </a:r>
            <a:br>
              <a:rPr lang="it-CH" b="1" dirty="0"/>
            </a:br>
            <a:r>
              <a:rPr lang="it-CH" b="1" dirty="0"/>
              <a:t>Mamma piange perché ne ha viste troppe</a:t>
            </a:r>
            <a:br>
              <a:rPr lang="it-CH" b="1" dirty="0"/>
            </a:br>
            <a:r>
              <a:rPr lang="it-CH" b="1" dirty="0"/>
              <a:t>Non dorme finché non rientro la notte</a:t>
            </a:r>
            <a:br>
              <a:rPr lang="it-CH" b="1" dirty="0"/>
            </a:br>
            <a:r>
              <a:rPr lang="it-CH" b="1" dirty="0"/>
              <a:t>Suo marito che la riempie di botte</a:t>
            </a:r>
            <a:br>
              <a:rPr lang="it-CH" b="1" dirty="0"/>
            </a:br>
            <a:r>
              <a:rPr lang="it-CH" b="1" dirty="0"/>
              <a:t>Mamma guerriera m'ha donato la forza</a:t>
            </a:r>
            <a:br>
              <a:rPr lang="it-CH" b="1" dirty="0"/>
            </a:br>
            <a:r>
              <a:rPr lang="it-CH" b="1" dirty="0"/>
              <a:t>(Mamma guerriera m'ha donato la forza)</a:t>
            </a:r>
            <a:br>
              <a:rPr lang="it-CH" b="1" dirty="0"/>
            </a:br>
            <a:r>
              <a:rPr lang="it-CH" b="1" dirty="0"/>
              <a:t>(Mamma guerriera m'ha donato la forza)</a:t>
            </a:r>
          </a:p>
          <a:p>
            <a:pPr marL="0" indent="0">
              <a:buNone/>
            </a:pPr>
            <a:r>
              <a:rPr lang="it-CH" b="1" dirty="0"/>
              <a:t>So-So-Sono stato male, male, male</a:t>
            </a:r>
            <a:br>
              <a:rPr lang="it-CH" b="1" dirty="0"/>
            </a:br>
            <a:r>
              <a:rPr lang="it-CH" b="1" dirty="0" err="1"/>
              <a:t>Male</a:t>
            </a:r>
            <a:r>
              <a:rPr lang="it-CH" b="1" dirty="0"/>
              <a:t>, male, male, male, male, male</a:t>
            </a:r>
            <a:br>
              <a:rPr lang="it-CH" b="1" dirty="0"/>
            </a:br>
            <a:r>
              <a:rPr lang="it-CH" b="1" dirty="0"/>
              <a:t>Senza </a:t>
            </a:r>
            <a:r>
              <a:rPr lang="it-CH" b="1" dirty="0" err="1"/>
              <a:t>money</a:t>
            </a:r>
            <a:r>
              <a:rPr lang="it-CH" b="1" dirty="0"/>
              <a:t>, </a:t>
            </a:r>
            <a:r>
              <a:rPr lang="it-CH" b="1" dirty="0" err="1"/>
              <a:t>money</a:t>
            </a:r>
            <a:r>
              <a:rPr lang="it-CH" b="1" dirty="0"/>
              <a:t>, </a:t>
            </a:r>
            <a:r>
              <a:rPr lang="it-CH" b="1" dirty="0" err="1"/>
              <a:t>money</a:t>
            </a:r>
            <a:r>
              <a:rPr lang="it-CH" b="1" dirty="0"/>
              <a:t>, </a:t>
            </a:r>
            <a:r>
              <a:rPr lang="it-CH" b="1" dirty="0" err="1"/>
              <a:t>money</a:t>
            </a:r>
            <a:br>
              <a:rPr lang="it-CH" b="1" dirty="0"/>
            </a:br>
            <a:r>
              <a:rPr lang="it-CH" b="1" dirty="0"/>
              <a:t>Sono stato male, male, male, male</a:t>
            </a:r>
            <a:br>
              <a:rPr lang="it-CH" b="1" dirty="0"/>
            </a:br>
            <a:r>
              <a:rPr lang="it-CH" b="1" dirty="0"/>
              <a:t>Sono stato male, male, male</a:t>
            </a:r>
            <a:br>
              <a:rPr lang="it-CH" b="1" dirty="0"/>
            </a:br>
            <a:r>
              <a:rPr lang="it-CH" b="1" dirty="0"/>
              <a:t>Senza </a:t>
            </a:r>
            <a:r>
              <a:rPr lang="it-CH" b="1" dirty="0" err="1"/>
              <a:t>money</a:t>
            </a:r>
            <a:r>
              <a:rPr lang="it-CH" b="1" dirty="0"/>
              <a:t>, </a:t>
            </a:r>
            <a:r>
              <a:rPr lang="it-CH" b="1" dirty="0" err="1"/>
              <a:t>money</a:t>
            </a:r>
            <a:r>
              <a:rPr lang="it-CH" b="1" dirty="0"/>
              <a:t> sono stato male</a:t>
            </a:r>
            <a:br>
              <a:rPr lang="it-CH" b="1" dirty="0"/>
            </a:br>
            <a:r>
              <a:rPr lang="it-CH" b="1" dirty="0"/>
              <a:t>Ho-Ho la testa piena di </a:t>
            </a:r>
            <a:r>
              <a:rPr lang="it-CH" b="1" dirty="0" err="1"/>
              <a:t>problem</a:t>
            </a:r>
            <a:br>
              <a:rPr lang="it-CH" b="1" dirty="0"/>
            </a:br>
            <a:r>
              <a:rPr lang="it-CH" b="1" dirty="0"/>
              <a:t>(Ai problemi, </a:t>
            </a:r>
            <a:r>
              <a:rPr lang="it-CH" b="1" dirty="0" err="1"/>
              <a:t>kho</a:t>
            </a:r>
            <a:r>
              <a:rPr lang="it-CH" b="1" dirty="0"/>
              <a:t>, ci penso domani)</a:t>
            </a:r>
          </a:p>
          <a:p>
            <a:pPr marL="0" indent="0">
              <a:buClr>
                <a:srgbClr val="999999"/>
              </a:buClr>
              <a:buNone/>
            </a:pP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394549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172</TotalTime>
  <Words>1073</Words>
  <Application>Microsoft Macintosh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Ione</vt:lpstr>
      <vt:lpstr>           SIMBA LA RUE  </vt:lpstr>
      <vt:lpstr>INDICE </vt:lpstr>
      <vt:lpstr>MOHAMED LAMINE SAIDA Le sue origini- biografia</vt:lpstr>
      <vt:lpstr>MOHAMED LAMINE SAIDA Le sue origini- biografia</vt:lpstr>
      <vt:lpstr>Perché mi piace?</vt:lpstr>
      <vt:lpstr>IL MIO ALBUM PREFERITO</vt:lpstr>
      <vt:lpstr>CANZONI PREFERITE</vt:lpstr>
      <vt:lpstr>Dischi </vt:lpstr>
      <vt:lpstr>Canzone AMORE DI MAMMA</vt:lpstr>
      <vt:lpstr>IL LIBRO – di Claudio Burgio 2024</vt:lpstr>
      <vt:lpstr>INTERVISTA</vt:lpstr>
      <vt:lpstr>IL QUIZ</vt:lpstr>
      <vt:lpstr>FINE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SIMBA LA RUE</dc:title>
  <dc:creator>Noh Semere</dc:creator>
  <cp:lastModifiedBy>Pordenone Gian Franco</cp:lastModifiedBy>
  <cp:revision>139</cp:revision>
  <dcterms:created xsi:type="dcterms:W3CDTF">2025-10-23T07:01:58Z</dcterms:created>
  <dcterms:modified xsi:type="dcterms:W3CDTF">2026-03-05T11:44:03Z</dcterms:modified>
</cp:coreProperties>
</file>