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6" autoAdjust="0"/>
    <p:restoredTop sz="94681" autoAdjust="0"/>
  </p:normalViewPr>
  <p:slideViewPr>
    <p:cSldViewPr>
      <p:cViewPr varScale="1">
        <p:scale>
          <a:sx n="107" d="100"/>
          <a:sy n="107" d="100"/>
        </p:scale>
        <p:origin x="184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4CBEAF9-9E58-4CC8-A6FF-6DD8A58DEEA4}" type="datetimeFigureOut">
              <a:rPr lang="en-US" smtClean="0"/>
              <a:pPr eaLnBrk="1" latinLnBrk="0" hangingPunct="1"/>
              <a:t>4/15/22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4/15/22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CA15C064-DD44-4CAC-873E-2D1F54821676}" type="slidenum">
              <a:rPr kumimoji="0" lang="en-US" smtClean="0"/>
              <a:pPr eaLnBrk="1" latinLnBrk="0" hangingPunct="1"/>
              <a:t>‹N›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it-CH" sz="85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oudy Stout" panose="0202090407030B020401" pitchFamily="18" charset="0"/>
              </a:rPr>
              <a:t>BUDDHA</a:t>
            </a:r>
            <a:endParaRPr lang="it-IT" sz="85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oudy Stout" panose="0202090407030B020401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458200" cy="914400"/>
          </a:xfrm>
        </p:spPr>
        <p:txBody>
          <a:bodyPr/>
          <a:lstStyle/>
          <a:p>
            <a:r>
              <a:rPr lang="it-CH" dirty="0">
                <a:latin typeface="Cooper Black" panose="0208090404030B020404" pitchFamily="18" charset="0"/>
              </a:rPr>
              <a:t>Di </a:t>
            </a:r>
            <a:r>
              <a:rPr lang="it-C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Emma </a:t>
            </a:r>
            <a:r>
              <a:rPr lang="it-CH" dirty="0">
                <a:latin typeface="Cooper Black" panose="0208090404030B020404" pitchFamily="18" charset="0"/>
              </a:rPr>
              <a:t>e </a:t>
            </a:r>
            <a:r>
              <a:rPr lang="it-C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Ilaria – 1E 2022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pic>
        <p:nvPicPr>
          <p:cNvPr id="1026" name="Picture 2" descr="532,851 Buddha Fotos - Kostenlose und Royalty-Free Stock-Fotos von  Dreams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479728"/>
            <a:ext cx="3854050" cy="21341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29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 vert="horz">
            <a:noAutofit/>
          </a:bodyPr>
          <a:lstStyle/>
          <a:p>
            <a:pPr algn="ctr"/>
            <a:r>
              <a:rPr lang="it-CH" sz="66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oudy Stout" panose="0202090407030B020401" pitchFamily="18" charset="0"/>
              </a:rPr>
              <a:t>fine</a:t>
            </a:r>
            <a:endParaRPr lang="it-IT" sz="66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oudy Stout" panose="0202090407030B020401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5373216"/>
            <a:ext cx="8686800" cy="12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CH" dirty="0"/>
              <a:t>GRAZIE PER AVERCI ASCOLTATO!</a:t>
            </a:r>
          </a:p>
          <a:p>
            <a:pPr marL="0" indent="0" algn="ctr">
              <a:buNone/>
            </a:pPr>
            <a:r>
              <a:rPr lang="it-CH" dirty="0"/>
              <a:t>Speriamo che la presentazione vi sia piaciuta!</a:t>
            </a:r>
            <a:endParaRPr lang="it-IT" dirty="0"/>
          </a:p>
        </p:txBody>
      </p:sp>
      <p:pic>
        <p:nvPicPr>
          <p:cNvPr id="4098" name="Picture 2" descr="Buddha shakyamuni immagini vettoriali stock, Buddha shakyamuni  illustrazioni royalty-free |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6832"/>
            <a:ext cx="3817991" cy="28598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46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it-CH" dirty="0"/>
              <a:t>Chi è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 err="1"/>
              <a:t>Siddhartha</a:t>
            </a:r>
            <a:r>
              <a:rPr lang="it-CH" dirty="0"/>
              <a:t> </a:t>
            </a:r>
            <a:r>
              <a:rPr lang="it-CH" dirty="0" err="1"/>
              <a:t>Gautama</a:t>
            </a: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Figura spirituale</a:t>
            </a:r>
          </a:p>
          <a:p>
            <a:pPr marL="0" indent="0">
              <a:buNone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 marL="0" indent="0">
              <a:buNone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  <p:pic>
        <p:nvPicPr>
          <p:cNvPr id="5122" name="Picture 2" descr="Buddha loved to diet - Times of In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432" y="4077072"/>
            <a:ext cx="3420176" cy="25565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57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dirty="0"/>
              <a:t>La vita di </a:t>
            </a:r>
            <a:r>
              <a:rPr lang="it-CH" dirty="0" err="1"/>
              <a:t>siddhartha</a:t>
            </a:r>
            <a:r>
              <a:rPr lang="it-CH" dirty="0"/>
              <a:t> </a:t>
            </a:r>
            <a:r>
              <a:rPr lang="it-CH" dirty="0" err="1"/>
              <a:t>gautama</a:t>
            </a:r>
            <a:r>
              <a:rPr lang="it-CH" dirty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Vissuto nel IV secolo a.C.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In India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Figlio di un re</a:t>
            </a:r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 marL="0" indent="0">
              <a:buNone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  <p:pic>
        <p:nvPicPr>
          <p:cNvPr id="2050" name="Picture 2" descr="Colorful Buddha Siddhartha Gautama Sit on Gloden Lotus with Temple Glowing  Light Background Stock Vector - Illustration of background, colorful:  1442958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67728"/>
            <a:ext cx="3810000" cy="25384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3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algn="ctr"/>
            <a:r>
              <a:rPr lang="it-CH" dirty="0"/>
              <a:t>La fuga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Scopre la crudeltà della vita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Domande sul senso della vita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Medita sotto ad un fico</a:t>
            </a:r>
            <a:endParaRPr lang="it-IT" dirty="0"/>
          </a:p>
        </p:txBody>
      </p:sp>
      <p:pic>
        <p:nvPicPr>
          <p:cNvPr id="2050" name="Picture 2" descr="Buddha Purnima 2021: Greetings &amp;amp;amp; inspirational quotes of Gautam Buddh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571" y="3645024"/>
            <a:ext cx="4627049" cy="28268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615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it-CH" dirty="0"/>
              <a:t>L’ illuminazione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Risposte alle domande sulla vita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Diventa "Buddha"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Il "Nirvana"</a:t>
            </a:r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CH" dirty="0"/>
          </a:p>
        </p:txBody>
      </p:sp>
      <p:pic>
        <p:nvPicPr>
          <p:cNvPr id="3074" name="Picture 2" descr="Illustrazione vettoriale di siddhartha gautama illuminato sotto l'albero  della bodhi, illuminazione del buddha sotto l'albero della bodhi | Vettore  Pre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61048"/>
            <a:ext cx="3623295" cy="25648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52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CH" dirty="0"/>
              <a:t>È famoso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Ancora oggi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In India e sud-est asiatico</a:t>
            </a:r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  <p:pic>
        <p:nvPicPr>
          <p:cNvPr id="6146" name="Picture 2" descr="75 Buddha Quotes On Life, Death, Peace and Love (201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623" y="2924944"/>
            <a:ext cx="5292080" cy="35139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11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dirty="0"/>
              <a:t>Il buddismo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Insieme di tradizioni, pratiche spirituali e tecniche di devozione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Altruismo, non attaccamento ai beni materiali, compassione e pace interiore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Ruota del </a:t>
            </a:r>
            <a:r>
              <a:rPr lang="it-CH" dirty="0" err="1"/>
              <a:t>dharma</a:t>
            </a:r>
            <a:endParaRPr lang="it-CH" dirty="0"/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  <p:pic>
        <p:nvPicPr>
          <p:cNvPr id="7170" name="Picture 2" descr="Bandiera buddista e tailandese nel tempio | Foto Prem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438" y="3857743"/>
            <a:ext cx="3924112" cy="20999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magini Stock - Dharma Ruota Della Fortuna, Spiritualità, Buddismo Simbolo  Religioso. Illustrazione Raster. Image 87534319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490" y="4907725"/>
            <a:ext cx="1750716" cy="17507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Freccia in giù 17"/>
          <p:cNvSpPr/>
          <p:nvPr/>
        </p:nvSpPr>
        <p:spPr>
          <a:xfrm>
            <a:off x="2915816" y="4240094"/>
            <a:ext cx="576064" cy="559637"/>
          </a:xfrm>
          <a:prstGeom prst="downArrow">
            <a:avLst>
              <a:gd name="adj1" fmla="val 31047"/>
              <a:gd name="adj2" fmla="val 47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19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dirty="0"/>
              <a:t>I  monaci buddisti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La </a:t>
            </a:r>
            <a:r>
              <a:rPr lang="it-C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reincarnazione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Regole alimentari</a:t>
            </a:r>
          </a:p>
          <a:p>
            <a:pPr>
              <a:buFont typeface="Courier New" panose="02070309020205020404" pitchFamily="49" charset="0"/>
              <a:buChar char="o"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Thailandia, novizio di 9 anni ucciso a botte da monaco buddi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101" y="3573016"/>
            <a:ext cx="3606320" cy="23911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17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CH" dirty="0"/>
              <a:t>Il video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t-CH" dirty="0"/>
              <a:t>Centro Buddista Thai di Quartino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70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228</TotalTime>
  <Words>130</Words>
  <Application>Microsoft Macintosh PowerPoint</Application>
  <PresentationFormat>Presentazione su schermo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Cooper Black</vt:lpstr>
      <vt:lpstr>Courier New</vt:lpstr>
      <vt:lpstr>Franklin Gothic Book</vt:lpstr>
      <vt:lpstr>Franklin Gothic Medium</vt:lpstr>
      <vt:lpstr>Goudy Stout</vt:lpstr>
      <vt:lpstr>Wingdings 2</vt:lpstr>
      <vt:lpstr>Terra</vt:lpstr>
      <vt:lpstr>BUDDHA</vt:lpstr>
      <vt:lpstr>Chi è</vt:lpstr>
      <vt:lpstr>La vita di siddhartha gautama </vt:lpstr>
      <vt:lpstr>La fuga</vt:lpstr>
      <vt:lpstr>L’ illuminazione</vt:lpstr>
      <vt:lpstr>È famoso</vt:lpstr>
      <vt:lpstr>Il buddismo</vt:lpstr>
      <vt:lpstr>I  monaci buddisti</vt:lpstr>
      <vt:lpstr>Il video</vt:lpstr>
      <vt:lpstr>fine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BUDDHA</dc:title>
  <dc:creator>Scuola</dc:creator>
  <cp:lastModifiedBy>Gian Franco Pordenone</cp:lastModifiedBy>
  <cp:revision>20</cp:revision>
  <dcterms:created xsi:type="dcterms:W3CDTF">2022-03-03T14:18:18Z</dcterms:created>
  <dcterms:modified xsi:type="dcterms:W3CDTF">2022-04-15T06:56:07Z</dcterms:modified>
</cp:coreProperties>
</file>