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ff">
        <a:font>
          <a:latin typeface="Bradley Hand ITC TT-Bold"/>
          <a:ea typeface="Bradley Hand ITC TT-Bold"/>
          <a:cs typeface="Bradley Hand ITC TT-Bold"/>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627791">
              <a:alpha val="16000"/>
            </a:srgbClr>
          </a:solidFill>
        </a:fill>
      </a:tcStyle>
    </a:band2H>
    <a:firstCol>
      <a:tcTxStyle b="on" i="off">
        <a:font>
          <a:latin typeface="Bradley Hand ITC TT-Bold"/>
          <a:ea typeface="Bradley Hand ITC TT-Bold"/>
          <a:cs typeface="Bradley Hand ITC TT-Bold"/>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n" i="off">
        <a:font>
          <a:latin typeface="Bradley Hand ITC TT-Bold"/>
          <a:ea typeface="Bradley Hand ITC TT-Bold"/>
          <a:cs typeface="Bradley Hand ITC TT-Bold"/>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n" i="off">
        <a:font>
          <a:latin typeface="Bradley Hand ITC TT-Bold"/>
          <a:ea typeface="Bradley Hand ITC TT-Bold"/>
          <a:cs typeface="Bradley Hand ITC TT-Bold"/>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a:pPr/>
          </a:p>
        </p:txBody>
      </p:sp>
      <p:sp>
        <p:nvSpPr>
          <p:cNvPr id="119" name="Shape 1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e sottotito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olo Testo"/>
          <p:cNvSpPr txBox="1"/>
          <p:nvPr>
            <p:ph type="title"/>
          </p:nvPr>
        </p:nvSpPr>
        <p:spPr>
          <a:xfrm>
            <a:off x="787400" y="2387600"/>
            <a:ext cx="11430000" cy="2908300"/>
          </a:xfrm>
          <a:prstGeom prst="rect">
            <a:avLst/>
          </a:prstGeom>
          <a:effectLst>
            <a:outerShdw sx="100000" sy="100000" kx="0" ky="0" algn="b" rotWithShape="0" blurRad="25400" dist="12700" dir="16200000">
              <a:srgbClr val="000000"/>
            </a:outerShdw>
          </a:effectLst>
        </p:spPr>
        <p:txBody>
          <a:bodyPr anchor="b"/>
          <a:lstStyle>
            <a:lvl1pPr>
              <a:defRPr sz="8400">
                <a:solidFill>
                  <a:srgbClr val="DEE8F1"/>
                </a:solidFill>
              </a:defRPr>
            </a:lvl1pPr>
          </a:lstStyle>
          <a:p>
            <a:pPr/>
            <a:r>
              <a:t>Titolo Testo</a:t>
            </a:r>
          </a:p>
        </p:txBody>
      </p:sp>
      <p:sp>
        <p:nvSpPr>
          <p:cNvPr id="12" name="Corpo livello uno…"/>
          <p:cNvSpPr txBox="1"/>
          <p:nvPr>
            <p:ph type="body" sz="half" idx="1"/>
          </p:nvPr>
        </p:nvSpPr>
        <p:spPr>
          <a:xfrm>
            <a:off x="787400" y="5397500"/>
            <a:ext cx="11430000" cy="3187700"/>
          </a:xfrm>
          <a:prstGeom prst="rect">
            <a:avLst/>
          </a:prstGeom>
          <a:effectLst>
            <a:outerShdw sx="100000" sy="100000" kx="0" ky="0" algn="b" rotWithShape="0" blurRad="25400" dist="12700" dir="16200000">
              <a:srgbClr val="000000"/>
            </a:outerShdw>
          </a:effectLst>
        </p:spPr>
        <p:txBody>
          <a:bodyPr anchor="t"/>
          <a:lstStyle>
            <a:lvl1pPr marL="0" indent="0" algn="ctr">
              <a:spcBef>
                <a:spcPts val="0"/>
              </a:spcBef>
              <a:buSzTx/>
              <a:buFontTx/>
              <a:buNone/>
              <a:defRPr sz="3200">
                <a:solidFill>
                  <a:srgbClr val="DEE8F1"/>
                </a:solidFill>
                <a:latin typeface="+mn-lt"/>
                <a:ea typeface="+mn-ea"/>
                <a:cs typeface="+mn-cs"/>
                <a:sym typeface="Stone Sans Sem ITC TT-Semi"/>
              </a:defRPr>
            </a:lvl1pPr>
            <a:lvl2pPr marL="0" indent="0" algn="ctr">
              <a:spcBef>
                <a:spcPts val="0"/>
              </a:spcBef>
              <a:buSzTx/>
              <a:buFontTx/>
              <a:buNone/>
              <a:defRPr sz="3200">
                <a:solidFill>
                  <a:srgbClr val="DEE8F1"/>
                </a:solidFill>
                <a:latin typeface="+mn-lt"/>
                <a:ea typeface="+mn-ea"/>
                <a:cs typeface="+mn-cs"/>
                <a:sym typeface="Stone Sans Sem ITC TT-Semi"/>
              </a:defRPr>
            </a:lvl2pPr>
            <a:lvl3pPr marL="0" indent="0" algn="ctr">
              <a:spcBef>
                <a:spcPts val="0"/>
              </a:spcBef>
              <a:buSzTx/>
              <a:buFontTx/>
              <a:buNone/>
              <a:defRPr sz="3200">
                <a:solidFill>
                  <a:srgbClr val="DEE8F1"/>
                </a:solidFill>
                <a:latin typeface="+mn-lt"/>
                <a:ea typeface="+mn-ea"/>
                <a:cs typeface="+mn-cs"/>
                <a:sym typeface="Stone Sans Sem ITC TT-Semi"/>
              </a:defRPr>
            </a:lvl3pPr>
            <a:lvl4pPr marL="0" indent="0" algn="ctr">
              <a:spcBef>
                <a:spcPts val="0"/>
              </a:spcBef>
              <a:buSzTx/>
              <a:buFontTx/>
              <a:buNone/>
              <a:defRPr sz="3200">
                <a:solidFill>
                  <a:srgbClr val="DEE8F1"/>
                </a:solidFill>
                <a:latin typeface="+mn-lt"/>
                <a:ea typeface="+mn-ea"/>
                <a:cs typeface="+mn-cs"/>
                <a:sym typeface="Stone Sans Sem ITC TT-Semi"/>
              </a:defRPr>
            </a:lvl4pPr>
            <a:lvl5pPr marL="0" indent="0" algn="ctr">
              <a:spcBef>
                <a:spcPts val="0"/>
              </a:spcBef>
              <a:buSzTx/>
              <a:buFontTx/>
              <a:buNone/>
              <a:defRPr sz="3200">
                <a:solidFill>
                  <a:srgbClr val="DEE8F1"/>
                </a:solidFill>
                <a:latin typeface="+mn-lt"/>
                <a:ea typeface="+mn-ea"/>
                <a:cs typeface="+mn-cs"/>
                <a:sym typeface="Stone Sans Sem ITC TT-Sem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xfrm>
            <a:off x="6299203" y="9258300"/>
            <a:ext cx="393193" cy="381000"/>
          </a:xfrm>
          <a:prstGeom prst="rect">
            <a:avLst/>
          </a:prstGeom>
          <a:effectLst>
            <a:outerShdw sx="100000" sy="100000" kx="0" ky="0" algn="b" rotWithShape="0" blurRad="25400" dist="12700" dir="16200000">
              <a:srgbClr val="000000"/>
            </a:outerShdw>
          </a:effectLst>
        </p:spPr>
        <p:txBody>
          <a:bodyPr/>
          <a:lstStyle>
            <a:lvl1pPr algn="ctr">
              <a:defRPr sz="1800">
                <a:solidFill>
                  <a:srgbClr val="DEE8F1"/>
                </a:solidFill>
                <a:latin typeface="+mn-lt"/>
                <a:ea typeface="+mn-ea"/>
                <a:cs typeface="+mn-cs"/>
                <a:sym typeface="Stone Sans Sem ITC TT-S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unti elenco e foto">
    <p:spTree>
      <p:nvGrpSpPr>
        <p:cNvPr id="1" name=""/>
        <p:cNvGrpSpPr/>
        <p:nvPr/>
      </p:nvGrpSpPr>
      <p:grpSpPr>
        <a:xfrm>
          <a:off x="0" y="0"/>
          <a:ext cx="0" cy="0"/>
          <a:chOff x="0" y="0"/>
          <a:chExt cx="0" cy="0"/>
        </a:xfrm>
      </p:grpSpPr>
      <p:sp>
        <p:nvSpPr>
          <p:cNvPr id="91" name="Immagine"/>
          <p:cNvSpPr/>
          <p:nvPr>
            <p:ph type="pic" sz="half" idx="13"/>
          </p:nvPr>
        </p:nvSpPr>
        <p:spPr>
          <a:xfrm>
            <a:off x="5638800" y="3302000"/>
            <a:ext cx="7103692" cy="5334000"/>
          </a:xfrm>
          <a:prstGeom prst="rect">
            <a:avLst/>
          </a:prstGeom>
          <a:ln w="9525">
            <a:round/>
          </a:ln>
        </p:spPr>
        <p:txBody>
          <a:bodyPr lIns="91439" tIns="45719" rIns="91439" bIns="45719" anchor="t"/>
          <a:lstStyle/>
          <a:p>
            <a:pPr/>
          </a:p>
        </p:txBody>
      </p:sp>
      <p:sp>
        <p:nvSpPr>
          <p:cNvPr id="92" name="Titolo Testo"/>
          <p:cNvSpPr txBox="1"/>
          <p:nvPr>
            <p:ph type="title"/>
          </p:nvPr>
        </p:nvSpPr>
        <p:spPr>
          <a:prstGeom prst="rect">
            <a:avLst/>
          </a:prstGeom>
        </p:spPr>
        <p:txBody>
          <a:bodyPr/>
          <a:lstStyle>
            <a:lvl1pPr algn="l"/>
          </a:lstStyle>
          <a:p>
            <a:pPr/>
            <a:r>
              <a:t>Titolo Testo</a:t>
            </a:r>
          </a:p>
        </p:txBody>
      </p:sp>
      <p:sp>
        <p:nvSpPr>
          <p:cNvPr id="93" name="Corpo livello uno…"/>
          <p:cNvSpPr txBox="1"/>
          <p:nvPr>
            <p:ph type="body" sz="half" idx="1"/>
          </p:nvPr>
        </p:nvSpPr>
        <p:spPr>
          <a:xfrm>
            <a:off x="1447800" y="3124200"/>
            <a:ext cx="4635500" cy="5664200"/>
          </a:xfrm>
          <a:prstGeom prst="rect">
            <a:avLst/>
          </a:prstGeom>
        </p:spPr>
        <p:txBody>
          <a:bodyPr/>
          <a:lstStyle>
            <a:lvl1pPr marL="782355" indent="-566455">
              <a:spcBef>
                <a:spcPts val="3400"/>
              </a:spcBef>
              <a:buFontTx/>
              <a:buBlip>
                <a:blip r:embed="rId2"/>
              </a:buBlip>
              <a:defRPr sz="3200"/>
            </a:lvl1pPr>
            <a:lvl2pPr marL="1413122" indent="-566455">
              <a:spcBef>
                <a:spcPts val="3400"/>
              </a:spcBef>
              <a:buFontTx/>
              <a:buBlip>
                <a:blip r:embed="rId2"/>
              </a:buBlip>
              <a:defRPr sz="3200"/>
            </a:lvl2pPr>
            <a:lvl3pPr marL="2022723" indent="-566455">
              <a:spcBef>
                <a:spcPts val="3400"/>
              </a:spcBef>
              <a:buFontTx/>
              <a:buBlip>
                <a:blip r:embed="rId2"/>
              </a:buBlip>
              <a:defRPr sz="3200"/>
            </a:lvl3pPr>
            <a:lvl4pPr marL="2649255" indent="-566455">
              <a:spcBef>
                <a:spcPts val="3400"/>
              </a:spcBef>
              <a:buFontTx/>
              <a:buBlip>
                <a:blip r:embed="rId2"/>
              </a:buBlip>
              <a:defRPr sz="3200"/>
            </a:lvl4pPr>
            <a:lvl5pPr marL="3258855" indent="-566455">
              <a:spcBef>
                <a:spcPts val="3400"/>
              </a:spcBef>
              <a:buFontTx/>
              <a:buBlip>
                <a:blip r:embed="rId2"/>
              </a:buBlip>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 A sinistra">
    <p:spTree>
      <p:nvGrpSpPr>
        <p:cNvPr id="1" name=""/>
        <p:cNvGrpSpPr/>
        <p:nvPr/>
      </p:nvGrpSpPr>
      <p:grpSpPr>
        <a:xfrm>
          <a:off x="0" y="0"/>
          <a:ext cx="0" cy="0"/>
          <a:chOff x="0" y="0"/>
          <a:chExt cx="0" cy="0"/>
        </a:xfrm>
      </p:grpSpPr>
      <p:sp>
        <p:nvSpPr>
          <p:cNvPr id="101" name="Titolo Testo"/>
          <p:cNvSpPr txBox="1"/>
          <p:nvPr>
            <p:ph type="title"/>
          </p:nvPr>
        </p:nvSpPr>
        <p:spPr>
          <a:prstGeom prst="rect">
            <a:avLst/>
          </a:prstGeom>
        </p:spPr>
        <p:txBody>
          <a:bodyPr/>
          <a:lstStyle>
            <a:lvl1pPr algn="l"/>
          </a:lstStyle>
          <a:p>
            <a:pPr/>
            <a:r>
              <a:t>Titolo Testo</a:t>
            </a:r>
          </a:p>
        </p:txBody>
      </p:sp>
      <p:sp>
        <p:nvSpPr>
          <p:cNvPr id="102" name="Corpo livello uno…"/>
          <p:cNvSpPr txBox="1"/>
          <p:nvPr>
            <p:ph type="body" sz="half" idx="1"/>
          </p:nvPr>
        </p:nvSpPr>
        <p:spPr>
          <a:xfrm>
            <a:off x="1447800" y="3124200"/>
            <a:ext cx="4635500" cy="5664200"/>
          </a:xfrm>
          <a:prstGeom prst="rect">
            <a:avLst/>
          </a:prstGeom>
        </p:spPr>
        <p:txBody>
          <a:bodyPr/>
          <a:lstStyle>
            <a:lvl1pPr marL="782355" indent="-566455">
              <a:spcBef>
                <a:spcPts val="3400"/>
              </a:spcBef>
              <a:buFontTx/>
              <a:buBlip>
                <a:blip r:embed="rId2"/>
              </a:buBlip>
              <a:defRPr sz="3200"/>
            </a:lvl1pPr>
            <a:lvl2pPr marL="1413122" indent="-566455">
              <a:spcBef>
                <a:spcPts val="3400"/>
              </a:spcBef>
              <a:buFontTx/>
              <a:buBlip>
                <a:blip r:embed="rId2"/>
              </a:buBlip>
              <a:defRPr sz="3200"/>
            </a:lvl2pPr>
            <a:lvl3pPr marL="2022723" indent="-566455">
              <a:spcBef>
                <a:spcPts val="3400"/>
              </a:spcBef>
              <a:buFontTx/>
              <a:buBlip>
                <a:blip r:embed="rId2"/>
              </a:buBlip>
              <a:defRPr sz="3200"/>
            </a:lvl3pPr>
            <a:lvl4pPr marL="2649255" indent="-566455">
              <a:spcBef>
                <a:spcPts val="3400"/>
              </a:spcBef>
              <a:buFontTx/>
              <a:buBlip>
                <a:blip r:embed="rId2"/>
              </a:buBlip>
              <a:defRPr sz="3200"/>
            </a:lvl4pPr>
            <a:lvl5pPr marL="3258855" indent="-566455">
              <a:spcBef>
                <a:spcPts val="3400"/>
              </a:spcBef>
              <a:buFontTx/>
              <a:buBlip>
                <a:blip r:embed="rId2"/>
              </a:buBlip>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10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 A destra">
    <p:spTree>
      <p:nvGrpSpPr>
        <p:cNvPr id="1" name=""/>
        <p:cNvGrpSpPr/>
        <p:nvPr/>
      </p:nvGrpSpPr>
      <p:grpSpPr>
        <a:xfrm>
          <a:off x="0" y="0"/>
          <a:ext cx="0" cy="0"/>
          <a:chOff x="0" y="0"/>
          <a:chExt cx="0" cy="0"/>
        </a:xfrm>
      </p:grpSpPr>
      <p:sp>
        <p:nvSpPr>
          <p:cNvPr id="110" name="Titolo Testo"/>
          <p:cNvSpPr txBox="1"/>
          <p:nvPr>
            <p:ph type="title"/>
          </p:nvPr>
        </p:nvSpPr>
        <p:spPr>
          <a:prstGeom prst="rect">
            <a:avLst/>
          </a:prstGeom>
        </p:spPr>
        <p:txBody>
          <a:bodyPr/>
          <a:lstStyle/>
          <a:p>
            <a:pPr/>
            <a:r>
              <a:t>Titolo Testo</a:t>
            </a:r>
          </a:p>
        </p:txBody>
      </p:sp>
      <p:sp>
        <p:nvSpPr>
          <p:cNvPr id="111" name="Corpo livello uno…"/>
          <p:cNvSpPr txBox="1"/>
          <p:nvPr>
            <p:ph type="body" sz="quarter" idx="1"/>
          </p:nvPr>
        </p:nvSpPr>
        <p:spPr>
          <a:xfrm>
            <a:off x="8051800" y="3124200"/>
            <a:ext cx="3683000" cy="5664200"/>
          </a:xfrm>
          <a:prstGeom prst="rect">
            <a:avLst/>
          </a:prstGeom>
        </p:spPr>
        <p:txBody>
          <a:bodyPr/>
          <a:lstStyle>
            <a:lvl1pPr marL="782355" indent="-566455">
              <a:spcBef>
                <a:spcPts val="3400"/>
              </a:spcBef>
              <a:buFontTx/>
              <a:buBlip>
                <a:blip r:embed="rId2"/>
              </a:buBlip>
              <a:defRPr sz="3200"/>
            </a:lvl1pPr>
            <a:lvl2pPr marL="1413122" indent="-566455">
              <a:spcBef>
                <a:spcPts val="3400"/>
              </a:spcBef>
              <a:buFontTx/>
              <a:buBlip>
                <a:blip r:embed="rId2"/>
              </a:buBlip>
              <a:defRPr sz="3200"/>
            </a:lvl2pPr>
            <a:lvl3pPr marL="2022723" indent="-566455">
              <a:spcBef>
                <a:spcPts val="3400"/>
              </a:spcBef>
              <a:buFontTx/>
              <a:buBlip>
                <a:blip r:embed="rId2"/>
              </a:buBlip>
              <a:defRPr sz="3200"/>
            </a:lvl3pPr>
            <a:lvl4pPr marL="2649255" indent="-566455">
              <a:spcBef>
                <a:spcPts val="3400"/>
              </a:spcBef>
              <a:buFontTx/>
              <a:buBlip>
                <a:blip r:embed="rId2"/>
              </a:buBlip>
              <a:defRPr sz="3200"/>
            </a:lvl4pPr>
            <a:lvl5pPr marL="3258855" indent="-566455">
              <a:spcBef>
                <a:spcPts val="3400"/>
              </a:spcBef>
              <a:buFontTx/>
              <a:buBlip>
                <a:blip r:embed="rId2"/>
              </a:buBlip>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11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20" name="Titolo Testo"/>
          <p:cNvSpPr txBox="1"/>
          <p:nvPr>
            <p:ph type="title"/>
          </p:nvPr>
        </p:nvSpPr>
        <p:spPr>
          <a:prstGeom prst="rect">
            <a:avLst/>
          </a:prstGeom>
        </p:spPr>
        <p:txBody>
          <a:bodyPr/>
          <a:lstStyle>
            <a:lvl1pPr algn="l"/>
          </a:lstStyle>
          <a:p>
            <a:pPr/>
            <a:r>
              <a:t>Titolo Testo</a:t>
            </a:r>
          </a:p>
        </p:txBody>
      </p:sp>
      <p:sp>
        <p:nvSpPr>
          <p:cNvPr id="21" name="Corpo livello uno…"/>
          <p:cNvSpPr txBox="1"/>
          <p:nvPr>
            <p:ph type="body" idx="1"/>
          </p:nvPr>
        </p:nvSpPr>
        <p:spPr>
          <a:xfrm>
            <a:off x="1270000" y="3124200"/>
            <a:ext cx="10464800" cy="5664200"/>
          </a:xfrm>
          <a:prstGeom prst="rect">
            <a:avLst/>
          </a:prstGeom>
        </p:spPr>
        <p:txBody>
          <a:bodyPr/>
          <a:lstStyle>
            <a:lvl1pPr>
              <a:spcBef>
                <a:spcPts val="2000"/>
              </a:spcBef>
              <a:buBlip>
                <a:blip r:embed="rId2"/>
              </a:buBlip>
            </a:lvl1pPr>
            <a:lvl2pPr>
              <a:spcBef>
                <a:spcPts val="2000"/>
              </a:spcBef>
              <a:buBlip>
                <a:blip r:embed="rId2"/>
              </a:buBlip>
            </a:lvl2pPr>
            <a:lvl3pPr>
              <a:spcBef>
                <a:spcPts val="2000"/>
              </a:spcBef>
              <a:buBlip>
                <a:blip r:embed="rId2"/>
              </a:buBlip>
            </a:lvl3pPr>
            <a:lvl4pPr>
              <a:spcBef>
                <a:spcPts val="2000"/>
              </a:spcBef>
              <a:buBlip>
                <a:blip r:embed="rId2"/>
              </a:buBlip>
            </a:lvl4pPr>
            <a:lvl5pPr>
              <a:spcBef>
                <a:spcPts val="2000"/>
              </a:spcBef>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 2 colonne">
    <p:spTree>
      <p:nvGrpSpPr>
        <p:cNvPr id="1" name=""/>
        <p:cNvGrpSpPr/>
        <p:nvPr/>
      </p:nvGrpSpPr>
      <p:grpSpPr>
        <a:xfrm>
          <a:off x="0" y="0"/>
          <a:ext cx="0" cy="0"/>
          <a:chOff x="0" y="0"/>
          <a:chExt cx="0" cy="0"/>
        </a:xfrm>
      </p:grpSpPr>
      <p:sp>
        <p:nvSpPr>
          <p:cNvPr id="29" name="Titolo Testo"/>
          <p:cNvSpPr txBox="1"/>
          <p:nvPr>
            <p:ph type="title"/>
          </p:nvPr>
        </p:nvSpPr>
        <p:spPr>
          <a:prstGeom prst="rect">
            <a:avLst/>
          </a:prstGeom>
        </p:spPr>
        <p:txBody>
          <a:bodyPr/>
          <a:lstStyle>
            <a:lvl1pPr algn="l"/>
          </a:lstStyle>
          <a:p>
            <a:pPr/>
            <a:r>
              <a:t>Titolo Testo</a:t>
            </a:r>
          </a:p>
        </p:txBody>
      </p:sp>
      <p:sp>
        <p:nvSpPr>
          <p:cNvPr id="30" name="Corpo livello uno…"/>
          <p:cNvSpPr txBox="1"/>
          <p:nvPr>
            <p:ph type="body" idx="1"/>
          </p:nvPr>
        </p:nvSpPr>
        <p:spPr>
          <a:xfrm>
            <a:off x="1270000" y="3124200"/>
            <a:ext cx="10464800" cy="5664200"/>
          </a:xfrm>
          <a:prstGeom prst="rect">
            <a:avLst/>
          </a:prstGeom>
        </p:spPr>
        <p:txBody>
          <a:bodyPr numCol="2" spcCol="523240" anchor="t"/>
          <a:lstStyle>
            <a:lvl1pPr marL="782355" indent="-566455">
              <a:spcBef>
                <a:spcPts val="3400"/>
              </a:spcBef>
              <a:buFontTx/>
              <a:buBlip>
                <a:blip r:embed="rId2"/>
              </a:buBlip>
              <a:defRPr sz="3200"/>
            </a:lvl1pPr>
            <a:lvl2pPr marL="1413122" indent="-566455">
              <a:spcBef>
                <a:spcPts val="3400"/>
              </a:spcBef>
              <a:buFontTx/>
              <a:buBlip>
                <a:blip r:embed="rId2"/>
              </a:buBlip>
              <a:defRPr sz="3200"/>
            </a:lvl2pPr>
            <a:lvl3pPr marL="2022723" indent="-566455">
              <a:spcBef>
                <a:spcPts val="3400"/>
              </a:spcBef>
              <a:buFontTx/>
              <a:buBlip>
                <a:blip r:embed="rId2"/>
              </a:buBlip>
              <a:defRPr sz="3200"/>
            </a:lvl3pPr>
            <a:lvl4pPr marL="2649255" indent="-566455">
              <a:spcBef>
                <a:spcPts val="3400"/>
              </a:spcBef>
              <a:buFontTx/>
              <a:buBlip>
                <a:blip r:embed="rId2"/>
              </a:buBlip>
              <a:defRPr sz="3200"/>
            </a:lvl4pPr>
            <a:lvl5pPr marL="3258855" indent="-566455">
              <a:spcBef>
                <a:spcPts val="3400"/>
              </a:spcBef>
              <a:buFontTx/>
              <a:buBlip>
                <a:blip r:embed="rId2"/>
              </a:buBlip>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38" name="Corpo livello uno…"/>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3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o">
    <p:spTree>
      <p:nvGrpSpPr>
        <p:cNvPr id="1" name=""/>
        <p:cNvGrpSpPr/>
        <p:nvPr/>
      </p:nvGrpSpPr>
      <p:grpSpPr>
        <a:xfrm>
          <a:off x="0" y="0"/>
          <a:ext cx="0" cy="0"/>
          <a:chOff x="0" y="0"/>
          <a:chExt cx="0" cy="0"/>
        </a:xfrm>
      </p:grpSpPr>
      <p:sp>
        <p:nvSpPr>
          <p:cNvPr id="4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53" name="Titolo Testo"/>
          <p:cNvSpPr txBox="1"/>
          <p:nvPr>
            <p:ph type="title"/>
          </p:nvPr>
        </p:nvSpPr>
        <p:spPr>
          <a:prstGeom prst="rect">
            <a:avLst/>
          </a:prstGeom>
        </p:spPr>
        <p:txBody>
          <a:bodyPr/>
          <a:lstStyle/>
          <a:p>
            <a:pPr/>
            <a:r>
              <a:t>Titolo Testo</a:t>
            </a:r>
          </a:p>
        </p:txBody>
      </p:sp>
      <p:sp>
        <p:nvSpPr>
          <p:cNvPr id="5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1" name="Titolo Testo"/>
          <p:cNvSpPr txBox="1"/>
          <p:nvPr>
            <p:ph type="title"/>
          </p:nvPr>
        </p:nvSpPr>
        <p:spPr>
          <a:xfrm>
            <a:off x="787400" y="3568700"/>
            <a:ext cx="11430000" cy="2908300"/>
          </a:xfrm>
          <a:prstGeom prst="rect">
            <a:avLst/>
          </a:prstGeom>
          <a:effectLst>
            <a:outerShdw sx="100000" sy="100000" kx="0" ky="0" algn="b" rotWithShape="0" blurRad="25400" dist="12700" dir="16200000">
              <a:srgbClr val="000000"/>
            </a:outerShdw>
          </a:effectLst>
        </p:spPr>
        <p:txBody>
          <a:bodyPr/>
          <a:lstStyle>
            <a:lvl1pPr>
              <a:defRPr sz="8400">
                <a:solidFill>
                  <a:srgbClr val="DEE8F1"/>
                </a:solidFill>
              </a:defRPr>
            </a:lvl1pPr>
          </a:lstStyle>
          <a:p>
            <a:pPr/>
            <a:r>
              <a:t>Titolo Testo</a:t>
            </a:r>
          </a:p>
        </p:txBody>
      </p:sp>
      <p:sp>
        <p:nvSpPr>
          <p:cNvPr id="62" name="Numero diapositiva"/>
          <p:cNvSpPr txBox="1"/>
          <p:nvPr>
            <p:ph type="sldNum" sz="quarter" idx="2"/>
          </p:nvPr>
        </p:nvSpPr>
        <p:spPr>
          <a:xfrm>
            <a:off x="6299203" y="9258300"/>
            <a:ext cx="393193" cy="381000"/>
          </a:xfrm>
          <a:prstGeom prst="rect">
            <a:avLst/>
          </a:prstGeom>
          <a:effectLst>
            <a:outerShdw sx="100000" sy="100000" kx="0" ky="0" algn="b" rotWithShape="0" blurRad="25400" dist="12700" dir="16200000">
              <a:srgbClr val="000000"/>
            </a:outerShdw>
          </a:effectLst>
        </p:spPr>
        <p:txBody>
          <a:bodyPr/>
          <a:lstStyle>
            <a:lvl1pPr algn="ctr">
              <a:defRPr sz="1800">
                <a:solidFill>
                  <a:srgbClr val="DEE8F1"/>
                </a:solidFill>
                <a:latin typeface="+mn-lt"/>
                <a:ea typeface="+mn-ea"/>
                <a:cs typeface="+mn-cs"/>
                <a:sym typeface="Stone Sans Sem ITC TT-S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 name="Immagine"/>
          <p:cNvSpPr/>
          <p:nvPr>
            <p:ph type="pic" sz="quarter" idx="13"/>
          </p:nvPr>
        </p:nvSpPr>
        <p:spPr>
          <a:xfrm>
            <a:off x="3784600" y="3124200"/>
            <a:ext cx="5448300" cy="4091005"/>
          </a:xfrm>
          <a:prstGeom prst="rect">
            <a:avLst/>
          </a:prstGeom>
          <a:ln w="9525">
            <a:round/>
          </a:ln>
        </p:spPr>
        <p:txBody>
          <a:bodyPr lIns="91439" tIns="45719" rIns="91439" bIns="45719" anchor="t"/>
          <a:lstStyle/>
          <a:p>
            <a:pPr/>
          </a:p>
        </p:txBody>
      </p:sp>
      <p:sp>
        <p:nvSpPr>
          <p:cNvPr id="70" name="Titolo Testo"/>
          <p:cNvSpPr txBox="1"/>
          <p:nvPr>
            <p:ph type="title"/>
          </p:nvPr>
        </p:nvSpPr>
        <p:spPr>
          <a:xfrm>
            <a:off x="787400" y="7543800"/>
            <a:ext cx="11430000" cy="1689100"/>
          </a:xfrm>
          <a:prstGeom prst="rect">
            <a:avLst/>
          </a:prstGeom>
          <a:effectLst>
            <a:outerShdw sx="100000" sy="100000" kx="0" ky="0" algn="b" rotWithShape="0" blurRad="25400" dist="12700" dir="16200000">
              <a:srgbClr val="000000"/>
            </a:outerShdw>
          </a:effectLst>
        </p:spPr>
        <p:txBody>
          <a:bodyPr/>
          <a:lstStyle>
            <a:lvl1pPr>
              <a:defRPr sz="7600">
                <a:solidFill>
                  <a:srgbClr val="DEE8F1"/>
                </a:solidFill>
              </a:defRPr>
            </a:lvl1pPr>
          </a:lstStyle>
          <a:p>
            <a:pPr/>
            <a:r>
              <a:t>Titolo Testo</a:t>
            </a:r>
          </a:p>
        </p:txBody>
      </p:sp>
      <p:sp>
        <p:nvSpPr>
          <p:cNvPr id="71" name="Numero diapositiva"/>
          <p:cNvSpPr txBox="1"/>
          <p:nvPr>
            <p:ph type="sldNum" sz="quarter" idx="2"/>
          </p:nvPr>
        </p:nvSpPr>
        <p:spPr>
          <a:xfrm>
            <a:off x="6299203" y="9258300"/>
            <a:ext cx="393193" cy="381000"/>
          </a:xfrm>
          <a:prstGeom prst="rect">
            <a:avLst/>
          </a:prstGeom>
          <a:effectLst>
            <a:outerShdw sx="100000" sy="100000" kx="0" ky="0" algn="b" rotWithShape="0" blurRad="25400" dist="12700" dir="16200000">
              <a:srgbClr val="000000"/>
            </a:outerShdw>
          </a:effectLst>
        </p:spPr>
        <p:txBody>
          <a:bodyPr/>
          <a:lstStyle>
            <a:lvl1pPr algn="ctr">
              <a:defRPr sz="1800">
                <a:solidFill>
                  <a:srgbClr val="DEE8F1"/>
                </a:solidFill>
                <a:latin typeface="+mn-lt"/>
                <a:ea typeface="+mn-ea"/>
                <a:cs typeface="+mn-cs"/>
                <a:sym typeface="Stone Sans Sem ITC TT-S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80" name="Gruppo"/>
          <p:cNvGrpSpPr/>
          <p:nvPr/>
        </p:nvGrpSpPr>
        <p:grpSpPr>
          <a:xfrm>
            <a:off x="0" y="0"/>
            <a:ext cx="13004800" cy="9753600"/>
            <a:chOff x="0" y="0"/>
            <a:chExt cx="13004800" cy="9753600"/>
          </a:xfrm>
        </p:grpSpPr>
        <p:pic>
          <p:nvPicPr>
            <p:cNvPr id="78" name="notebook_photo-v_base.pdf" descr="notebook_photo-v_base.pdf"/>
            <p:cNvPicPr>
              <a:picLocks noChangeAspect="1"/>
            </p:cNvPicPr>
            <p:nvPr/>
          </p:nvPicPr>
          <p:blipFill>
            <a:blip r:embed="rId3">
              <a:extLst/>
            </a:blip>
            <a:stretch>
              <a:fillRect/>
            </a:stretch>
          </p:blipFill>
          <p:spPr>
            <a:xfrm>
              <a:off x="0" y="0"/>
              <a:ext cx="13004800" cy="9753600"/>
            </a:xfrm>
            <a:prstGeom prst="rect">
              <a:avLst/>
            </a:prstGeom>
            <a:ln w="12700" cap="flat">
              <a:noFill/>
              <a:miter lim="400000"/>
            </a:ln>
            <a:effectLst/>
          </p:spPr>
        </p:pic>
        <p:pic>
          <p:nvPicPr>
            <p:cNvPr id="79" name="notebook_photo-v_top.tiff" descr="notebook_photo-v_top.tiff"/>
            <p:cNvPicPr>
              <a:picLocks noChangeAspect="1"/>
            </p:cNvPicPr>
            <p:nvPr/>
          </p:nvPicPr>
          <p:blipFill>
            <a:blip r:embed="rId4">
              <a:extLst/>
            </a:blip>
            <a:stretch>
              <a:fillRect/>
            </a:stretch>
          </p:blipFill>
          <p:spPr>
            <a:xfrm>
              <a:off x="6832600" y="2222500"/>
              <a:ext cx="4724400" cy="6057900"/>
            </a:xfrm>
            <a:prstGeom prst="rect">
              <a:avLst/>
            </a:prstGeom>
            <a:ln w="12700" cap="flat">
              <a:noFill/>
              <a:miter lim="400000"/>
            </a:ln>
            <a:effectLst/>
          </p:spPr>
        </p:pic>
      </p:grpSp>
      <p:sp>
        <p:nvSpPr>
          <p:cNvPr id="81" name="Immagine"/>
          <p:cNvSpPr/>
          <p:nvPr>
            <p:ph type="pic" sz="half" idx="13"/>
          </p:nvPr>
        </p:nvSpPr>
        <p:spPr>
          <a:xfrm>
            <a:off x="5537200" y="2476500"/>
            <a:ext cx="7239000" cy="5435600"/>
          </a:xfrm>
          <a:prstGeom prst="rect">
            <a:avLst/>
          </a:prstGeom>
          <a:ln w="9525">
            <a:round/>
          </a:ln>
        </p:spPr>
        <p:txBody>
          <a:bodyPr lIns="91439" tIns="45719" rIns="91439" bIns="45719" anchor="t"/>
          <a:lstStyle/>
          <a:p>
            <a:pPr/>
          </a:p>
        </p:txBody>
      </p:sp>
      <p:sp>
        <p:nvSpPr>
          <p:cNvPr id="82" name="Titolo Testo"/>
          <p:cNvSpPr txBox="1"/>
          <p:nvPr>
            <p:ph type="title"/>
          </p:nvPr>
        </p:nvSpPr>
        <p:spPr>
          <a:xfrm>
            <a:off x="444500" y="2476500"/>
            <a:ext cx="6248400" cy="2819400"/>
          </a:xfrm>
          <a:prstGeom prst="rect">
            <a:avLst/>
          </a:prstGeom>
          <a:effectLst>
            <a:outerShdw sx="100000" sy="100000" kx="0" ky="0" algn="b" rotWithShape="0" blurRad="25400" dist="12700" dir="16200000">
              <a:srgbClr val="000000"/>
            </a:outerShdw>
          </a:effectLst>
        </p:spPr>
        <p:txBody>
          <a:bodyPr anchor="b"/>
          <a:lstStyle>
            <a:lvl1pPr>
              <a:defRPr sz="7600">
                <a:solidFill>
                  <a:srgbClr val="DEE8F1"/>
                </a:solidFill>
              </a:defRPr>
            </a:lvl1pPr>
          </a:lstStyle>
          <a:p>
            <a:pPr/>
            <a:r>
              <a:t>Titolo Testo</a:t>
            </a:r>
          </a:p>
        </p:txBody>
      </p:sp>
      <p:sp>
        <p:nvSpPr>
          <p:cNvPr id="83" name="Corpo livello uno…"/>
          <p:cNvSpPr txBox="1"/>
          <p:nvPr>
            <p:ph type="body" sz="quarter" idx="1"/>
          </p:nvPr>
        </p:nvSpPr>
        <p:spPr>
          <a:xfrm>
            <a:off x="444500" y="5397500"/>
            <a:ext cx="6248400" cy="2514600"/>
          </a:xfrm>
          <a:prstGeom prst="rect">
            <a:avLst/>
          </a:prstGeom>
          <a:effectLst>
            <a:outerShdw sx="100000" sy="100000" kx="0" ky="0" algn="b" rotWithShape="0" blurRad="25400" dist="12700" dir="16200000">
              <a:srgbClr val="000000"/>
            </a:outerShdw>
          </a:effectLst>
        </p:spPr>
        <p:txBody>
          <a:bodyPr anchor="t"/>
          <a:lstStyle>
            <a:lvl1pPr marL="0" indent="0" algn="ctr">
              <a:spcBef>
                <a:spcPts val="0"/>
              </a:spcBef>
              <a:buSzTx/>
              <a:buFontTx/>
              <a:buNone/>
              <a:defRPr sz="3600">
                <a:solidFill>
                  <a:srgbClr val="DEE8F1"/>
                </a:solidFill>
                <a:latin typeface="+mn-lt"/>
                <a:ea typeface="+mn-ea"/>
                <a:cs typeface="+mn-cs"/>
                <a:sym typeface="Stone Sans Sem ITC TT-Semi"/>
              </a:defRPr>
            </a:lvl1pPr>
            <a:lvl2pPr marL="0" indent="0" algn="ctr">
              <a:spcBef>
                <a:spcPts val="0"/>
              </a:spcBef>
              <a:buSzTx/>
              <a:buFontTx/>
              <a:buNone/>
              <a:defRPr sz="3600">
                <a:solidFill>
                  <a:srgbClr val="DEE8F1"/>
                </a:solidFill>
                <a:latin typeface="+mn-lt"/>
                <a:ea typeface="+mn-ea"/>
                <a:cs typeface="+mn-cs"/>
                <a:sym typeface="Stone Sans Sem ITC TT-Semi"/>
              </a:defRPr>
            </a:lvl2pPr>
            <a:lvl3pPr marL="0" indent="0" algn="ctr">
              <a:spcBef>
                <a:spcPts val="0"/>
              </a:spcBef>
              <a:buSzTx/>
              <a:buFontTx/>
              <a:buNone/>
              <a:defRPr sz="3600">
                <a:solidFill>
                  <a:srgbClr val="DEE8F1"/>
                </a:solidFill>
                <a:latin typeface="+mn-lt"/>
                <a:ea typeface="+mn-ea"/>
                <a:cs typeface="+mn-cs"/>
                <a:sym typeface="Stone Sans Sem ITC TT-Semi"/>
              </a:defRPr>
            </a:lvl3pPr>
            <a:lvl4pPr marL="0" indent="0" algn="ctr">
              <a:spcBef>
                <a:spcPts val="0"/>
              </a:spcBef>
              <a:buSzTx/>
              <a:buFontTx/>
              <a:buNone/>
              <a:defRPr sz="3600">
                <a:solidFill>
                  <a:srgbClr val="DEE8F1"/>
                </a:solidFill>
                <a:latin typeface="+mn-lt"/>
                <a:ea typeface="+mn-ea"/>
                <a:cs typeface="+mn-cs"/>
                <a:sym typeface="Stone Sans Sem ITC TT-Semi"/>
              </a:defRPr>
            </a:lvl4pPr>
            <a:lvl5pPr marL="0" indent="0" algn="ctr">
              <a:spcBef>
                <a:spcPts val="0"/>
              </a:spcBef>
              <a:buSzTx/>
              <a:buFontTx/>
              <a:buNone/>
              <a:defRPr sz="3600">
                <a:solidFill>
                  <a:srgbClr val="DEE8F1"/>
                </a:solidFill>
                <a:latin typeface="+mn-lt"/>
                <a:ea typeface="+mn-ea"/>
                <a:cs typeface="+mn-cs"/>
                <a:sym typeface="Stone Sans Sem ITC TT-Sem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84" name="Numero diapositiva"/>
          <p:cNvSpPr txBox="1"/>
          <p:nvPr>
            <p:ph type="sldNum" sz="quarter" idx="2"/>
          </p:nvPr>
        </p:nvSpPr>
        <p:spPr>
          <a:xfrm>
            <a:off x="6299203" y="9258300"/>
            <a:ext cx="393193" cy="381000"/>
          </a:xfrm>
          <a:prstGeom prst="rect">
            <a:avLst/>
          </a:prstGeom>
          <a:effectLst>
            <a:outerShdw sx="100000" sy="100000" kx="0" ky="0" algn="b" rotWithShape="0" blurRad="25400" dist="12700" dir="16200000">
              <a:srgbClr val="000000"/>
            </a:outerShdw>
          </a:effectLst>
        </p:spPr>
        <p:txBody>
          <a:bodyPr/>
          <a:lstStyle>
            <a:lvl1pPr algn="ctr">
              <a:defRPr sz="1800">
                <a:solidFill>
                  <a:srgbClr val="DEE8F1"/>
                </a:solidFill>
                <a:latin typeface="+mn-lt"/>
                <a:ea typeface="+mn-ea"/>
                <a:cs typeface="+mn-cs"/>
                <a:sym typeface="Stone Sans Sem ITC TT-Semi"/>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Corpo livello uno…"/>
          <p:cNvSpPr txBox="1"/>
          <p:nvPr>
            <p:ph type="body" idx="1"/>
          </p:nvPr>
        </p:nvSpPr>
        <p:spPr>
          <a:xfrm>
            <a:off x="1270000" y="1727200"/>
            <a:ext cx="10464800" cy="706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p:nvPr>
            <p:ph type="title"/>
          </p:nvPr>
        </p:nvSpPr>
        <p:spPr>
          <a:xfrm>
            <a:off x="1866900" y="1409700"/>
            <a:ext cx="9271000" cy="171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Titolo Testo</a:t>
            </a:r>
          </a:p>
        </p:txBody>
      </p:sp>
      <p:sp>
        <p:nvSpPr>
          <p:cNvPr id="4" name="Numero diapositiva"/>
          <p:cNvSpPr txBox="1"/>
          <p:nvPr>
            <p:ph type="sldNum" sz="quarter" idx="2"/>
          </p:nvPr>
        </p:nvSpPr>
        <p:spPr>
          <a:xfrm>
            <a:off x="12280899" y="8940800"/>
            <a:ext cx="440437" cy="482600"/>
          </a:xfrm>
          <a:prstGeom prst="rect">
            <a:avLst/>
          </a:prstGeom>
          <a:ln w="12700">
            <a:miter lim="400000"/>
          </a:ln>
        </p:spPr>
        <p:txBody>
          <a:bodyPr wrap="none" lIns="50800" tIns="50800" rIns="50800" bIns="50800" anchor="b">
            <a:spAutoFit/>
          </a:bodyPr>
          <a:lstStyle>
            <a:lvl1pPr algn="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1pPr>
      <a:lvl2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2pPr>
      <a:lvl3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3pPr>
      <a:lvl4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4pPr>
      <a:lvl5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5pPr>
      <a:lvl6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6pPr>
      <a:lvl7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7pPr>
      <a:lvl8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8pPr>
      <a:lvl9pPr marL="0" marR="0" indent="0" algn="ctr" defTabSz="584200" latinLnBrk="0">
        <a:lnSpc>
          <a:spcPct val="100000"/>
        </a:lnSpc>
        <a:spcBef>
          <a:spcPts val="0"/>
        </a:spcBef>
        <a:spcAft>
          <a:spcPts val="0"/>
        </a:spcAft>
        <a:buClrTx/>
        <a:buSzTx/>
        <a:buFontTx/>
        <a:buNone/>
        <a:tabLst/>
        <a:defRPr b="0" baseline="0" cap="none" i="0" spc="0" strike="noStrike" sz="6400" u="none">
          <a:solidFill>
            <a:srgbClr val="4C4C4F"/>
          </a:solidFill>
          <a:uFillTx/>
          <a:latin typeface="+mn-lt"/>
          <a:ea typeface="+mn-ea"/>
          <a:cs typeface="+mn-cs"/>
          <a:sym typeface="Stone Sans Sem ITC TT-Semi"/>
        </a:defRPr>
      </a:lvl9pPr>
    </p:titleStyle>
    <p:bodyStyle>
      <a:lvl1pPr marL="8636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1pPr>
      <a:lvl2pPr marL="1494369"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2pPr>
      <a:lvl3pPr marL="2103969"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3pPr>
      <a:lvl4pPr marL="27305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4pPr>
      <a:lvl5pPr marL="33401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5pPr>
      <a:lvl6pPr marL="36957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6pPr>
      <a:lvl7pPr marL="40513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7pPr>
      <a:lvl8pPr marL="44069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8pPr>
      <a:lvl9pPr marL="4762502" marR="0" indent="-647702" algn="l" defTabSz="584200" rtl="0" latinLnBrk="0">
        <a:lnSpc>
          <a:spcPct val="100000"/>
        </a:lnSpc>
        <a:spcBef>
          <a:spcPts val="4200"/>
        </a:spcBef>
        <a:spcAft>
          <a:spcPts val="0"/>
        </a:spcAft>
        <a:buClrTx/>
        <a:buSzPct val="50000"/>
        <a:buFont typeface="Stone Sans Sem ITC TT-Semi"/>
        <a:buBlip>
          <a:blip r:embed="rId3"/>
        </a:buBlip>
        <a:tabLst/>
        <a:defRPr b="0" baseline="0" cap="none" i="0" spc="0" strike="noStrike" sz="4200" u="none">
          <a:solidFill>
            <a:srgbClr val="000000"/>
          </a:solidFill>
          <a:uFillTx/>
          <a:latin typeface="Bradley Hand ITC TT-Bold"/>
          <a:ea typeface="Bradley Hand ITC TT-Bold"/>
          <a:cs typeface="Bradley Hand ITC TT-Bold"/>
          <a:sym typeface="Bradley Hand ITC TT-Bold"/>
        </a:defRPr>
      </a:lvl9pPr>
    </p:bodyStyle>
    <p:otherStyle>
      <a:lvl1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1pPr>
      <a:lvl2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2pPr>
      <a:lvl3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3pPr>
      <a:lvl4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4pPr>
      <a:lvl5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5pPr>
      <a:lvl6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6pPr>
      <a:lvl7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7pPr>
      <a:lvl8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8pPr>
      <a:lvl9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radley Hand ITC TT-Bol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 Id="rId3"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1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Relationship Id="rId3" Type="http://schemas.openxmlformats.org/officeDocument/2006/relationships/image" Target="../media/image20.png"/><Relationship Id="rId4" Type="http://schemas.openxmlformats.org/officeDocument/2006/relationships/image" Target="../media/image10.tif"/><Relationship Id="rId5" Type="http://schemas.openxmlformats.org/officeDocument/2006/relationships/image" Target="../media/image21.png"/><Relationship Id="rId6" Type="http://schemas.openxmlformats.org/officeDocument/2006/relationships/image" Target="../media/image11.tif"/><Relationship Id="rId7" Type="http://schemas.openxmlformats.org/officeDocument/2006/relationships/image" Target="../media/image2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tif"/><Relationship Id="rId3" Type="http://schemas.openxmlformats.org/officeDocument/2006/relationships/image" Target="../media/image2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tif"/><Relationship Id="rId3"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tif"/><Relationship Id="rId3" Type="http://schemas.openxmlformats.org/officeDocument/2006/relationships/image" Target="../media/image2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tif"/><Relationship Id="rId3" Type="http://schemas.openxmlformats.org/officeDocument/2006/relationships/image" Target="../media/image2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9.png"/><Relationship Id="rId4" Type="http://schemas.openxmlformats.org/officeDocument/2006/relationships/image" Target="../media/image4.jpeg"/><Relationship Id="rId5" Type="http://schemas.openxmlformats.org/officeDocument/2006/relationships/image" Target="../media/image30.png"/><Relationship Id="rId6" Type="http://schemas.openxmlformats.org/officeDocument/2006/relationships/image" Target="../media/image16.tif"/><Relationship Id="rId7" Type="http://schemas.openxmlformats.org/officeDocument/2006/relationships/image" Target="../media/image3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 Id="rId3" Type="http://schemas.openxmlformats.org/officeDocument/2006/relationships/image" Target="../media/image7.png"/><Relationship Id="rId4" Type="http://schemas.openxmlformats.org/officeDocument/2006/relationships/image" Target="../media/image6.tif"/><Relationship Id="rId5" Type="http://schemas.openxmlformats.org/officeDocument/2006/relationships/image" Target="../media/image8.png"/><Relationship Id="rId6" Type="http://schemas.openxmlformats.org/officeDocument/2006/relationships/image" Target="../media/image7.tif"/><Relationship Id="rId7"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Relationship Id="rId3"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un’iniziazione all’economia"/>
          <p:cNvSpPr txBox="1"/>
          <p:nvPr>
            <p:ph type="ctrTitle"/>
          </p:nvPr>
        </p:nvSpPr>
        <p:spPr>
          <a:xfrm>
            <a:off x="787400" y="1892300"/>
            <a:ext cx="11430000" cy="2908300"/>
          </a:xfrm>
          <a:prstGeom prst="rect">
            <a:avLst/>
          </a:prstGeom>
        </p:spPr>
        <p:txBody>
          <a:bodyPr/>
          <a:lstStyle>
            <a:lvl1pPr>
              <a:defRPr sz="10000">
                <a:solidFill>
                  <a:srgbClr val="F5EC00"/>
                </a:solidFill>
              </a:defRPr>
            </a:lvl1pPr>
          </a:lstStyle>
          <a:p>
            <a:pPr/>
            <a:r>
              <a:t>un’iniziazione all’economia</a:t>
            </a:r>
          </a:p>
        </p:txBody>
      </p:sp>
      <p:sp>
        <p:nvSpPr>
          <p:cNvPr id="122" name="il circuito economico…"/>
          <p:cNvSpPr txBox="1"/>
          <p:nvPr>
            <p:ph type="subTitle" sz="half" idx="1"/>
          </p:nvPr>
        </p:nvSpPr>
        <p:spPr>
          <a:xfrm>
            <a:off x="647700" y="5524500"/>
            <a:ext cx="11455400" cy="3162300"/>
          </a:xfrm>
          <a:prstGeom prst="rect">
            <a:avLst/>
          </a:prstGeom>
        </p:spPr>
        <p:txBody>
          <a:bodyPr/>
          <a:lstStyle/>
          <a:p>
            <a:pPr>
              <a:defRPr sz="5000"/>
            </a:pPr>
            <a:r>
              <a:t>il circuito economico</a:t>
            </a:r>
          </a:p>
          <a:p>
            <a:pPr/>
          </a:p>
          <a:p>
            <a:pPr>
              <a:defRPr sz="3500">
                <a:solidFill>
                  <a:srgbClr val="96D35F"/>
                </a:solidFill>
              </a:defRPr>
            </a:pPr>
            <a:r>
              <a:t>lezione 2 </a:t>
            </a:r>
          </a:p>
          <a:p>
            <a:pPr>
              <a:defRPr sz="3500">
                <a:solidFill>
                  <a:srgbClr val="96D35F"/>
                </a:solidFill>
              </a:defRPr>
            </a:pPr>
            <a:r>
              <a:t>il significato della moneta </a:t>
            </a:r>
          </a:p>
          <a:p>
            <a:pPr>
              <a:defRPr sz="3500">
                <a:solidFill>
                  <a:srgbClr val="96D35F"/>
                </a:solidFill>
              </a:defRPr>
            </a:pPr>
            <a:r>
              <a:t>e l’apparizione dei redditi</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il salario"/>
          <p:cNvSpPr/>
          <p:nvPr/>
        </p:nvSpPr>
        <p:spPr>
          <a:xfrm>
            <a:off x="9064185" y="5772150"/>
            <a:ext cx="2379155" cy="8001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8647"/>
                </a:solidFill>
                <a:latin typeface="+mn-lt"/>
                <a:ea typeface="+mn-ea"/>
                <a:cs typeface="+mn-cs"/>
                <a:sym typeface="Stone Sans Sem ITC TT-Semi"/>
              </a:defRPr>
            </a:lvl1pPr>
          </a:lstStyle>
          <a:p>
            <a:pPr/>
            <a:r>
              <a:t>il salario</a:t>
            </a:r>
          </a:p>
        </p:txBody>
      </p:sp>
      <p:sp>
        <p:nvSpPr>
          <p:cNvPr id="169" name="il reddito da lavoro"/>
          <p:cNvSpPr/>
          <p:nvPr/>
        </p:nvSpPr>
        <p:spPr>
          <a:xfrm>
            <a:off x="901700" y="1143000"/>
            <a:ext cx="10591800" cy="300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spcBef>
                <a:spcPts val="1200"/>
              </a:spcBef>
              <a:defRPr>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a:p>
            <a:pPr algn="l">
              <a:spcBef>
                <a:spcPts val="1200"/>
              </a:spcBef>
              <a:defRPr i="1" sz="60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il </a:t>
            </a:r>
            <a:r>
              <a:rPr>
                <a:solidFill>
                  <a:srgbClr val="4F7A28"/>
                </a:solidFill>
              </a:rPr>
              <a:t>reddito</a:t>
            </a:r>
            <a:r>
              <a:t> da lavoro</a:t>
            </a:r>
          </a:p>
        </p:txBody>
      </p:sp>
      <p:grpSp>
        <p:nvGrpSpPr>
          <p:cNvPr id="172" name="salario-minimo.gif"/>
          <p:cNvGrpSpPr/>
          <p:nvPr/>
        </p:nvGrpSpPr>
        <p:grpSpPr>
          <a:xfrm>
            <a:off x="3060700" y="3251200"/>
            <a:ext cx="5430875" cy="6019800"/>
            <a:chOff x="0" y="0"/>
            <a:chExt cx="5430874" cy="6019800"/>
          </a:xfrm>
        </p:grpSpPr>
        <p:pic>
          <p:nvPicPr>
            <p:cNvPr id="171" name="salario-minimo.gif" descr="salario-minimo.gif"/>
            <p:cNvPicPr>
              <a:picLocks noChangeAspect="1"/>
            </p:cNvPicPr>
            <p:nvPr/>
          </p:nvPicPr>
          <p:blipFill>
            <a:blip r:embed="rId2">
              <a:extLst/>
            </a:blip>
            <a:stretch>
              <a:fillRect/>
            </a:stretch>
          </p:blipFill>
          <p:spPr>
            <a:xfrm>
              <a:off x="127000" y="88900"/>
              <a:ext cx="5176875" cy="5689600"/>
            </a:xfrm>
            <a:prstGeom prst="rect">
              <a:avLst/>
            </a:prstGeom>
            <a:ln>
              <a:noFill/>
            </a:ln>
            <a:effectLst/>
          </p:spPr>
        </p:pic>
        <p:pic>
          <p:nvPicPr>
            <p:cNvPr id="170" name="salario-minimo.gif" descr="salario-minimo.gif"/>
            <p:cNvPicPr>
              <a:picLocks noChangeAspect="0"/>
            </p:cNvPicPr>
            <p:nvPr/>
          </p:nvPicPr>
          <p:blipFill>
            <a:blip r:embed="rId3">
              <a:extLst/>
            </a:blip>
            <a:stretch>
              <a:fillRect/>
            </a:stretch>
          </p:blipFill>
          <p:spPr>
            <a:xfrm>
              <a:off x="0" y="0"/>
              <a:ext cx="5430875" cy="6019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i salari in Svizzera"/>
          <p:cNvSpPr/>
          <p:nvPr/>
        </p:nvSpPr>
        <p:spPr>
          <a:xfrm>
            <a:off x="6069090" y="5962650"/>
            <a:ext cx="7124701" cy="8001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ED719E"/>
                </a:solidFill>
                <a:latin typeface="+mn-lt"/>
                <a:ea typeface="+mn-ea"/>
                <a:cs typeface="+mn-cs"/>
                <a:sym typeface="Stone Sans Sem ITC TT-Semi"/>
              </a:defRPr>
            </a:lvl1pPr>
          </a:lstStyle>
          <a:p>
            <a:pPr/>
            <a:r>
              <a:t>i salari in Svizzera</a:t>
            </a:r>
          </a:p>
        </p:txBody>
      </p:sp>
      <p:grpSp>
        <p:nvGrpSpPr>
          <p:cNvPr id="177" name="gr-i-03.04.04.00.01-je-computed_thumbnail.png"/>
          <p:cNvGrpSpPr/>
          <p:nvPr/>
        </p:nvGrpSpPr>
        <p:grpSpPr>
          <a:xfrm>
            <a:off x="453528" y="1173112"/>
            <a:ext cx="6215462" cy="7898839"/>
            <a:chOff x="0" y="0"/>
            <a:chExt cx="6215460" cy="7898838"/>
          </a:xfrm>
        </p:grpSpPr>
        <p:pic>
          <p:nvPicPr>
            <p:cNvPr id="176" name="gr-i-03.04.04.00.01-je-computed_thumbnail.png" descr="gr-i-03.04.04.00.01-je-computed_thumbnail.png"/>
            <p:cNvPicPr>
              <a:picLocks noChangeAspect="1"/>
            </p:cNvPicPr>
            <p:nvPr/>
          </p:nvPicPr>
          <p:blipFill>
            <a:blip r:embed="rId2">
              <a:extLst/>
            </a:blip>
            <a:stretch>
              <a:fillRect/>
            </a:stretch>
          </p:blipFill>
          <p:spPr>
            <a:xfrm>
              <a:off x="203200" y="215900"/>
              <a:ext cx="5809061" cy="7467039"/>
            </a:xfrm>
            <a:prstGeom prst="rect">
              <a:avLst/>
            </a:prstGeom>
            <a:ln>
              <a:noFill/>
            </a:ln>
            <a:effectLst/>
          </p:spPr>
        </p:pic>
        <p:pic>
          <p:nvPicPr>
            <p:cNvPr id="175" name="gr-i-03.04.04.00.01-je-computed_thumbnail.png" descr="gr-i-03.04.04.00.01-je-computed_thumbnail.png"/>
            <p:cNvPicPr>
              <a:picLocks noChangeAspect="0"/>
            </p:cNvPicPr>
            <p:nvPr/>
          </p:nvPicPr>
          <p:blipFill>
            <a:blip r:embed="rId3">
              <a:extLst/>
            </a:blip>
            <a:stretch>
              <a:fillRect/>
            </a:stretch>
          </p:blipFill>
          <p:spPr>
            <a:xfrm>
              <a:off x="0" y="0"/>
              <a:ext cx="6215461" cy="789883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il costo del lavoro a seconda…"/>
          <p:cNvSpPr/>
          <p:nvPr/>
        </p:nvSpPr>
        <p:spPr>
          <a:xfrm>
            <a:off x="887490" y="7708899"/>
            <a:ext cx="9910366" cy="1498601"/>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500">
                <a:solidFill>
                  <a:srgbClr val="ED719E"/>
                </a:solidFill>
                <a:latin typeface="+mn-lt"/>
                <a:ea typeface="+mn-ea"/>
                <a:cs typeface="+mn-cs"/>
                <a:sym typeface="Stone Sans Sem ITC TT-Semi"/>
              </a:defRPr>
            </a:pPr>
            <a:r>
              <a:t>il costo del lavoro a seconda </a:t>
            </a:r>
          </a:p>
          <a:p>
            <a:pPr>
              <a:defRPr sz="4500">
                <a:solidFill>
                  <a:srgbClr val="ED719E"/>
                </a:solidFill>
                <a:latin typeface="+mn-lt"/>
                <a:ea typeface="+mn-ea"/>
                <a:cs typeface="+mn-cs"/>
                <a:sym typeface="Stone Sans Sem ITC TT-Semi"/>
              </a:defRPr>
            </a:pPr>
            <a:r>
              <a:t>del settore economico</a:t>
            </a:r>
          </a:p>
        </p:txBody>
      </p:sp>
      <p:grpSp>
        <p:nvGrpSpPr>
          <p:cNvPr id="182" name="gr-i-03.04.05.01-computed_thumbnail.png"/>
          <p:cNvGrpSpPr/>
          <p:nvPr/>
        </p:nvGrpSpPr>
        <p:grpSpPr>
          <a:xfrm>
            <a:off x="1118460" y="1270545"/>
            <a:ext cx="11349299" cy="6161686"/>
            <a:chOff x="0" y="0"/>
            <a:chExt cx="11349298" cy="6161685"/>
          </a:xfrm>
        </p:grpSpPr>
        <p:pic>
          <p:nvPicPr>
            <p:cNvPr id="181" name="gr-i-03.04.05.01-computed_thumbnail.png" descr="gr-i-03.04.05.01-computed_thumbnail.png"/>
            <p:cNvPicPr>
              <a:picLocks noChangeAspect="1"/>
            </p:cNvPicPr>
            <p:nvPr/>
          </p:nvPicPr>
          <p:blipFill>
            <a:blip r:embed="rId2">
              <a:extLst/>
            </a:blip>
            <a:stretch>
              <a:fillRect/>
            </a:stretch>
          </p:blipFill>
          <p:spPr>
            <a:xfrm>
              <a:off x="203200" y="215900"/>
              <a:ext cx="10942899" cy="5729886"/>
            </a:xfrm>
            <a:prstGeom prst="rect">
              <a:avLst/>
            </a:prstGeom>
            <a:ln>
              <a:noFill/>
            </a:ln>
            <a:effectLst/>
          </p:spPr>
        </p:pic>
        <p:pic>
          <p:nvPicPr>
            <p:cNvPr id="180" name="gr-i-03.04.05.01-computed_thumbnail.png" descr="gr-i-03.04.05.01-computed_thumbnail.png"/>
            <p:cNvPicPr>
              <a:picLocks noChangeAspect="0"/>
            </p:cNvPicPr>
            <p:nvPr/>
          </p:nvPicPr>
          <p:blipFill>
            <a:blip r:embed="rId3">
              <a:extLst/>
            </a:blip>
            <a:stretch>
              <a:fillRect/>
            </a:stretch>
          </p:blipFill>
          <p:spPr>
            <a:xfrm>
              <a:off x="0" y="0"/>
              <a:ext cx="11349299" cy="616168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i salari in paragone internazionale"/>
          <p:cNvSpPr/>
          <p:nvPr/>
        </p:nvSpPr>
        <p:spPr>
          <a:xfrm>
            <a:off x="8075690" y="4495800"/>
            <a:ext cx="5092701" cy="12192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F76B"/>
                </a:solidFill>
                <a:latin typeface="+mn-lt"/>
                <a:ea typeface="+mn-ea"/>
                <a:cs typeface="+mn-cs"/>
                <a:sym typeface="Stone Sans Sem ITC TT-Semi"/>
              </a:defRPr>
            </a:lvl1pPr>
          </a:lstStyle>
          <a:p>
            <a:pPr/>
            <a:r>
              <a:t>i salari in paragone internazionale</a:t>
            </a:r>
          </a:p>
        </p:txBody>
      </p:sp>
      <p:grpSp>
        <p:nvGrpSpPr>
          <p:cNvPr id="187" name="150623-average-wage.jpg"/>
          <p:cNvGrpSpPr/>
          <p:nvPr/>
        </p:nvGrpSpPr>
        <p:grpSpPr>
          <a:xfrm>
            <a:off x="178594" y="1570001"/>
            <a:ext cx="8276756" cy="7070798"/>
            <a:chOff x="0" y="0"/>
            <a:chExt cx="8276755" cy="7070797"/>
          </a:xfrm>
        </p:grpSpPr>
        <p:pic>
          <p:nvPicPr>
            <p:cNvPr id="186" name="150623-average-wage.jpg" descr="150623-average-wage.jpg"/>
            <p:cNvPicPr>
              <a:picLocks noChangeAspect="1"/>
            </p:cNvPicPr>
            <p:nvPr/>
          </p:nvPicPr>
          <p:blipFill>
            <a:blip r:embed="rId2">
              <a:extLst/>
            </a:blip>
            <a:stretch>
              <a:fillRect/>
            </a:stretch>
          </p:blipFill>
          <p:spPr>
            <a:xfrm>
              <a:off x="203200" y="215900"/>
              <a:ext cx="7870356" cy="6638998"/>
            </a:xfrm>
            <a:prstGeom prst="rect">
              <a:avLst/>
            </a:prstGeom>
            <a:ln>
              <a:noFill/>
            </a:ln>
            <a:effectLst/>
          </p:spPr>
        </p:pic>
        <p:pic>
          <p:nvPicPr>
            <p:cNvPr id="185" name="150623-average-wage.jpg" descr="150623-average-wage.jpg"/>
            <p:cNvPicPr>
              <a:picLocks noChangeAspect="0"/>
            </p:cNvPicPr>
            <p:nvPr/>
          </p:nvPicPr>
          <p:blipFill>
            <a:blip r:embed="rId3">
              <a:extLst/>
            </a:blip>
            <a:stretch>
              <a:fillRect/>
            </a:stretch>
          </p:blipFill>
          <p:spPr>
            <a:xfrm>
              <a:off x="0" y="0"/>
              <a:ext cx="8276756" cy="707079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il costo del lavoro unitario nell’industria manifatturiera"/>
          <p:cNvSpPr/>
          <p:nvPr/>
        </p:nvSpPr>
        <p:spPr>
          <a:xfrm>
            <a:off x="1116090" y="8001000"/>
            <a:ext cx="7137401" cy="12192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F76B"/>
                </a:solidFill>
                <a:latin typeface="+mn-lt"/>
                <a:ea typeface="+mn-ea"/>
                <a:cs typeface="+mn-cs"/>
                <a:sym typeface="Stone Sans Sem ITC TT-Semi"/>
              </a:defRPr>
            </a:lvl1pPr>
          </a:lstStyle>
          <a:p>
            <a:pPr/>
            <a:r>
              <a:t>il costo del lavoro unitario nell’industria manifatturiera</a:t>
            </a:r>
          </a:p>
        </p:txBody>
      </p:sp>
      <p:grpSp>
        <p:nvGrpSpPr>
          <p:cNvPr id="192" name="saupload_unit_2Blabor_2Bcost_2BEurope.png"/>
          <p:cNvGrpSpPr/>
          <p:nvPr/>
        </p:nvGrpSpPr>
        <p:grpSpPr>
          <a:xfrm>
            <a:off x="3701794" y="1345356"/>
            <a:ext cx="6500692" cy="6254116"/>
            <a:chOff x="0" y="0"/>
            <a:chExt cx="6500691" cy="6254114"/>
          </a:xfrm>
        </p:grpSpPr>
        <p:pic>
          <p:nvPicPr>
            <p:cNvPr id="191" name="saupload_unit_2Blabor_2Bcost_2BEurope.png" descr="saupload_unit_2Blabor_2Bcost_2BEurope.png"/>
            <p:cNvPicPr>
              <a:picLocks noChangeAspect="1"/>
            </p:cNvPicPr>
            <p:nvPr/>
          </p:nvPicPr>
          <p:blipFill>
            <a:blip r:embed="rId2">
              <a:extLst/>
            </a:blip>
            <a:stretch>
              <a:fillRect/>
            </a:stretch>
          </p:blipFill>
          <p:spPr>
            <a:xfrm>
              <a:off x="203200" y="215900"/>
              <a:ext cx="6094292" cy="5822315"/>
            </a:xfrm>
            <a:prstGeom prst="rect">
              <a:avLst/>
            </a:prstGeom>
            <a:ln>
              <a:noFill/>
            </a:ln>
            <a:effectLst/>
          </p:spPr>
        </p:pic>
        <p:pic>
          <p:nvPicPr>
            <p:cNvPr id="190" name="saupload_unit_2Blabor_2Bcost_2BEurope.png" descr="saupload_unit_2Blabor_2Bcost_2BEurope.png"/>
            <p:cNvPicPr>
              <a:picLocks noChangeAspect="0"/>
            </p:cNvPicPr>
            <p:nvPr/>
          </p:nvPicPr>
          <p:blipFill>
            <a:blip r:embed="rId3">
              <a:extLst/>
            </a:blip>
            <a:stretch>
              <a:fillRect/>
            </a:stretch>
          </p:blipFill>
          <p:spPr>
            <a:xfrm>
              <a:off x="0" y="0"/>
              <a:ext cx="6500692" cy="625411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New York Times,…"/>
          <p:cNvSpPr/>
          <p:nvPr/>
        </p:nvSpPr>
        <p:spPr>
          <a:xfrm>
            <a:off x="7021590" y="7594600"/>
            <a:ext cx="5092701" cy="12192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FFF76B"/>
                </a:solidFill>
                <a:latin typeface="+mn-lt"/>
                <a:ea typeface="+mn-ea"/>
                <a:cs typeface="+mn-cs"/>
                <a:sym typeface="Stone Sans Sem ITC TT-Semi"/>
              </a:defRPr>
            </a:pPr>
            <a:r>
              <a:t>New York Times, </a:t>
            </a:r>
          </a:p>
          <a:p>
            <a:pPr>
              <a:defRPr sz="3600">
                <a:solidFill>
                  <a:srgbClr val="FFF76B"/>
                </a:solidFill>
                <a:latin typeface="+mn-lt"/>
                <a:ea typeface="+mn-ea"/>
                <a:cs typeface="+mn-cs"/>
                <a:sym typeface="Stone Sans Sem ITC TT-Semi"/>
              </a:defRPr>
            </a:pPr>
            <a:r>
              <a:t>8 aprile 2012</a:t>
            </a:r>
          </a:p>
        </p:txBody>
      </p:sp>
      <p:sp>
        <p:nvSpPr>
          <p:cNvPr id="195" name="Il salario medio di uno dei 100 «top-paid» CEO negli Stati Uniti nel 2011 è di 14 milioni di dollari. Invece il salario medio di un americano è di 45’230 dollari. Il Chief Executive Officer più pagato è stato Timothy D. Cook di Apple con 378 milioni di d"/>
          <p:cNvSpPr/>
          <p:nvPr/>
        </p:nvSpPr>
        <p:spPr>
          <a:xfrm>
            <a:off x="1509790" y="1784350"/>
            <a:ext cx="7708901" cy="5702301"/>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94E3FE"/>
                </a:solidFill>
                <a:latin typeface="+mn-lt"/>
                <a:ea typeface="+mn-ea"/>
                <a:cs typeface="+mn-cs"/>
                <a:sym typeface="Stone Sans Sem ITC TT-Semi"/>
              </a:defRPr>
            </a:lvl1pPr>
          </a:lstStyle>
          <a:p>
            <a:pPr/>
            <a:r>
              <a:t>Il salario medio di uno dei 100 «top-paid» CEO negli Stati Uniti nel 2011 è di 14 milioni di dollari. Invece il salario medio di un americano è di 45’230 dollari. Il Chief Executive Officer più pagato è stato Timothy D. Cook di Apple con 378 milioni di dollari.</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l’interesse"/>
          <p:cNvSpPr/>
          <p:nvPr/>
        </p:nvSpPr>
        <p:spPr>
          <a:xfrm>
            <a:off x="9032059" y="5492750"/>
            <a:ext cx="2875218" cy="8001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8647"/>
                </a:solidFill>
                <a:latin typeface="+mn-lt"/>
                <a:ea typeface="+mn-ea"/>
                <a:cs typeface="+mn-cs"/>
                <a:sym typeface="Stone Sans Sem ITC TT-Semi"/>
              </a:defRPr>
            </a:lvl1pPr>
          </a:lstStyle>
          <a:p>
            <a:pPr/>
            <a:r>
              <a:t>l’interesse</a:t>
            </a:r>
          </a:p>
        </p:txBody>
      </p:sp>
      <p:sp>
        <p:nvSpPr>
          <p:cNvPr id="198" name="il reddito da denaro"/>
          <p:cNvSpPr/>
          <p:nvPr/>
        </p:nvSpPr>
        <p:spPr>
          <a:xfrm>
            <a:off x="965200" y="1295400"/>
            <a:ext cx="10591800" cy="300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spcBef>
                <a:spcPts val="1200"/>
              </a:spcBef>
              <a:defRPr>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a:p>
            <a:pPr algn="l">
              <a:spcBef>
                <a:spcPts val="1200"/>
              </a:spcBef>
              <a:defRPr i="1" sz="60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il </a:t>
            </a:r>
            <a:r>
              <a:rPr>
                <a:solidFill>
                  <a:srgbClr val="4F7A28"/>
                </a:solidFill>
              </a:rPr>
              <a:t>reddito</a:t>
            </a:r>
            <a:r>
              <a:t> da denaro</a:t>
            </a:r>
          </a:p>
        </p:txBody>
      </p:sp>
      <p:grpSp>
        <p:nvGrpSpPr>
          <p:cNvPr id="201" name="tassi_interesse.jpg"/>
          <p:cNvGrpSpPr/>
          <p:nvPr/>
        </p:nvGrpSpPr>
        <p:grpSpPr>
          <a:xfrm>
            <a:off x="2070100" y="3479800"/>
            <a:ext cx="6570134" cy="5054600"/>
            <a:chOff x="0" y="0"/>
            <a:chExt cx="6570133" cy="5054600"/>
          </a:xfrm>
        </p:grpSpPr>
        <p:pic>
          <p:nvPicPr>
            <p:cNvPr id="200" name="tassi_interesse.jpg" descr="tassi_interesse.jpg"/>
            <p:cNvPicPr>
              <a:picLocks noChangeAspect="1"/>
            </p:cNvPicPr>
            <p:nvPr/>
          </p:nvPicPr>
          <p:blipFill>
            <a:blip r:embed="rId2">
              <a:extLst/>
            </a:blip>
            <a:stretch>
              <a:fillRect/>
            </a:stretch>
          </p:blipFill>
          <p:spPr>
            <a:xfrm>
              <a:off x="203200" y="215900"/>
              <a:ext cx="6163734" cy="4622800"/>
            </a:xfrm>
            <a:prstGeom prst="rect">
              <a:avLst/>
            </a:prstGeom>
            <a:ln>
              <a:noFill/>
            </a:ln>
            <a:effectLst/>
          </p:spPr>
        </p:pic>
        <p:pic>
          <p:nvPicPr>
            <p:cNvPr id="199" name="tassi_interesse.jpg" descr="tassi_interesse.jpg"/>
            <p:cNvPicPr>
              <a:picLocks noChangeAspect="0"/>
            </p:cNvPicPr>
            <p:nvPr/>
          </p:nvPicPr>
          <p:blipFill>
            <a:blip r:embed="rId3">
              <a:extLst/>
            </a:blip>
            <a:stretch>
              <a:fillRect/>
            </a:stretch>
          </p:blipFill>
          <p:spPr>
            <a:xfrm>
              <a:off x="0" y="0"/>
              <a:ext cx="6570134" cy="50546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Giovanni Calvino"/>
          <p:cNvSpPr/>
          <p:nvPr/>
        </p:nvSpPr>
        <p:spPr>
          <a:xfrm>
            <a:off x="950990" y="7410450"/>
            <a:ext cx="7124701" cy="8001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B1DD8C"/>
                </a:solidFill>
                <a:latin typeface="+mn-lt"/>
                <a:ea typeface="+mn-ea"/>
                <a:cs typeface="+mn-cs"/>
                <a:sym typeface="Stone Sans Sem ITC TT-Semi"/>
              </a:defRPr>
            </a:lvl1pPr>
          </a:lstStyle>
          <a:p>
            <a:pPr/>
            <a:r>
              <a:t>Giovanni Calvino</a:t>
            </a:r>
          </a:p>
        </p:txBody>
      </p:sp>
      <p:grpSp>
        <p:nvGrpSpPr>
          <p:cNvPr id="206" name="rdbimg20090303_10402718_2.tiff"/>
          <p:cNvGrpSpPr/>
          <p:nvPr/>
        </p:nvGrpSpPr>
        <p:grpSpPr>
          <a:xfrm>
            <a:off x="393700" y="2412999"/>
            <a:ext cx="4492233" cy="3543301"/>
            <a:chOff x="0" y="0"/>
            <a:chExt cx="4492232" cy="3543300"/>
          </a:xfrm>
        </p:grpSpPr>
        <p:pic>
          <p:nvPicPr>
            <p:cNvPr id="205" name="rdbimg20090303_10402718_2.tiff" descr="rdbimg20090303_10402718_2.tiff"/>
            <p:cNvPicPr>
              <a:picLocks noChangeAspect="1"/>
            </p:cNvPicPr>
            <p:nvPr/>
          </p:nvPicPr>
          <p:blipFill>
            <a:blip r:embed="rId2">
              <a:extLst/>
            </a:blip>
            <a:stretch>
              <a:fillRect/>
            </a:stretch>
          </p:blipFill>
          <p:spPr>
            <a:xfrm>
              <a:off x="127000" y="88900"/>
              <a:ext cx="4238233" cy="3213100"/>
            </a:xfrm>
            <a:prstGeom prst="rect">
              <a:avLst/>
            </a:prstGeom>
            <a:ln>
              <a:noFill/>
            </a:ln>
            <a:effectLst/>
          </p:spPr>
        </p:pic>
        <p:pic>
          <p:nvPicPr>
            <p:cNvPr id="204" name="rdbimg20090303_10402718_2.tiff" descr="rdbimg20090303_10402718_2.tiff"/>
            <p:cNvPicPr>
              <a:picLocks noChangeAspect="0"/>
            </p:cNvPicPr>
            <p:nvPr/>
          </p:nvPicPr>
          <p:blipFill>
            <a:blip r:embed="rId3">
              <a:extLst/>
            </a:blip>
            <a:stretch>
              <a:fillRect/>
            </a:stretch>
          </p:blipFill>
          <p:spPr>
            <a:xfrm>
              <a:off x="0" y="-1"/>
              <a:ext cx="4492233" cy="3543301"/>
            </a:xfrm>
            <a:prstGeom prst="rect">
              <a:avLst/>
            </a:prstGeom>
            <a:effectLst/>
          </p:spPr>
        </p:pic>
      </p:grpSp>
      <p:grpSp>
        <p:nvGrpSpPr>
          <p:cNvPr id="209" name="220px-John_Calvin_-_best_likeness.tiff"/>
          <p:cNvGrpSpPr/>
          <p:nvPr/>
        </p:nvGrpSpPr>
        <p:grpSpPr>
          <a:xfrm>
            <a:off x="4991100" y="2273300"/>
            <a:ext cx="3860800" cy="4805911"/>
            <a:chOff x="0" y="0"/>
            <a:chExt cx="3860800" cy="4805910"/>
          </a:xfrm>
        </p:grpSpPr>
        <p:pic>
          <p:nvPicPr>
            <p:cNvPr id="208" name="220px-John_Calvin_-_best_likeness.tiff" descr="220px-John_Calvin_-_best_likeness.tiff"/>
            <p:cNvPicPr>
              <a:picLocks noChangeAspect="1"/>
            </p:cNvPicPr>
            <p:nvPr/>
          </p:nvPicPr>
          <p:blipFill>
            <a:blip r:embed="rId4">
              <a:extLst/>
            </a:blip>
            <a:stretch>
              <a:fillRect/>
            </a:stretch>
          </p:blipFill>
          <p:spPr>
            <a:xfrm>
              <a:off x="127000" y="88900"/>
              <a:ext cx="3606800" cy="4475711"/>
            </a:xfrm>
            <a:prstGeom prst="rect">
              <a:avLst/>
            </a:prstGeom>
            <a:ln>
              <a:noFill/>
            </a:ln>
            <a:effectLst/>
          </p:spPr>
        </p:pic>
        <p:pic>
          <p:nvPicPr>
            <p:cNvPr id="207" name="220px-John_Calvin_-_best_likeness.tiff" descr="220px-John_Calvin_-_best_likeness.tiff"/>
            <p:cNvPicPr>
              <a:picLocks noChangeAspect="0"/>
            </p:cNvPicPr>
            <p:nvPr/>
          </p:nvPicPr>
          <p:blipFill>
            <a:blip r:embed="rId5">
              <a:extLst/>
            </a:blip>
            <a:stretch>
              <a:fillRect/>
            </a:stretch>
          </p:blipFill>
          <p:spPr>
            <a:xfrm>
              <a:off x="0" y="0"/>
              <a:ext cx="3860800" cy="4805911"/>
            </a:xfrm>
            <a:prstGeom prst="rect">
              <a:avLst/>
            </a:prstGeom>
            <a:effectLst/>
          </p:spPr>
        </p:pic>
      </p:grpSp>
      <p:grpSp>
        <p:nvGrpSpPr>
          <p:cNvPr id="212" name="calvino2.tiff"/>
          <p:cNvGrpSpPr/>
          <p:nvPr/>
        </p:nvGrpSpPr>
        <p:grpSpPr>
          <a:xfrm>
            <a:off x="8966200" y="4584700"/>
            <a:ext cx="3860800" cy="4546600"/>
            <a:chOff x="0" y="0"/>
            <a:chExt cx="3860800" cy="4546600"/>
          </a:xfrm>
        </p:grpSpPr>
        <p:pic>
          <p:nvPicPr>
            <p:cNvPr id="211" name="calvino2.tiff" descr="calvino2.tiff"/>
            <p:cNvPicPr>
              <a:picLocks noChangeAspect="1"/>
            </p:cNvPicPr>
            <p:nvPr/>
          </p:nvPicPr>
          <p:blipFill>
            <a:blip r:embed="rId6">
              <a:extLst/>
            </a:blip>
            <a:stretch>
              <a:fillRect/>
            </a:stretch>
          </p:blipFill>
          <p:spPr>
            <a:xfrm>
              <a:off x="127000" y="88900"/>
              <a:ext cx="3606800" cy="4216400"/>
            </a:xfrm>
            <a:prstGeom prst="rect">
              <a:avLst/>
            </a:prstGeom>
            <a:ln>
              <a:noFill/>
            </a:ln>
            <a:effectLst/>
          </p:spPr>
        </p:pic>
        <p:pic>
          <p:nvPicPr>
            <p:cNvPr id="210" name="calvino2.tiff" descr="calvino2.tiff"/>
            <p:cNvPicPr>
              <a:picLocks noChangeAspect="0"/>
            </p:cNvPicPr>
            <p:nvPr/>
          </p:nvPicPr>
          <p:blipFill>
            <a:blip r:embed="rId7">
              <a:extLst/>
            </a:blip>
            <a:stretch>
              <a:fillRect/>
            </a:stretch>
          </p:blipFill>
          <p:spPr>
            <a:xfrm>
              <a:off x="0" y="0"/>
              <a:ext cx="3860800" cy="45466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Giovanni Calvino, 1550"/>
          <p:cNvSpPr/>
          <p:nvPr/>
        </p:nvSpPr>
        <p:spPr>
          <a:xfrm>
            <a:off x="5040390" y="8464550"/>
            <a:ext cx="7124701" cy="8001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FF8647"/>
                </a:solidFill>
                <a:latin typeface="+mn-lt"/>
                <a:ea typeface="+mn-ea"/>
                <a:cs typeface="+mn-cs"/>
                <a:sym typeface="Stone Sans Sem ITC TT-Semi"/>
              </a:defRPr>
            </a:lvl1pPr>
          </a:lstStyle>
          <a:p>
            <a:pPr/>
            <a:r>
              <a:t>Giovanni Calvino, 1550</a:t>
            </a:r>
          </a:p>
        </p:txBody>
      </p:sp>
      <p:sp>
        <p:nvSpPr>
          <p:cNvPr id="215" name="…bisogna giudicare l'usura non già in base a una precisa sentenza di Dio, ma solamente sulla base di ciò che è giusto.…"/>
          <p:cNvSpPr/>
          <p:nvPr/>
        </p:nvSpPr>
        <p:spPr>
          <a:xfrm>
            <a:off x="584200" y="1409700"/>
            <a:ext cx="11430000" cy="6219974"/>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b"/>
          <a:lstStyle/>
          <a:p>
            <a:pPr algn="l" defTabSz="457200">
              <a:defRPr sz="4300">
                <a:solidFill>
                  <a:srgbClr val="B1DD8C"/>
                </a:solidFill>
                <a:latin typeface="+mn-lt"/>
                <a:ea typeface="+mn-ea"/>
                <a:cs typeface="+mn-cs"/>
                <a:sym typeface="Stone Sans Sem ITC TT-Semi"/>
              </a:defRPr>
            </a:pPr>
            <a:r>
              <a:t>…bisogna giudicare l'usura non già in base a una precisa sentenza di Dio, ma solamente sulla base di ciò che è giusto.</a:t>
            </a:r>
          </a:p>
          <a:p>
            <a:pPr algn="l" defTabSz="457200">
              <a:defRPr sz="4300">
                <a:solidFill>
                  <a:srgbClr val="B1DD8C"/>
                </a:solidFill>
                <a:latin typeface="+mn-lt"/>
                <a:ea typeface="+mn-ea"/>
                <a:cs typeface="+mn-cs"/>
                <a:sym typeface="Stone Sans Sem ITC TT-Semi"/>
              </a:defRPr>
            </a:pPr>
            <a:r>
              <a:t>Quando dico che alcuni prestiti ad interesse sono permessi, non voglio dire che sono permessi tutti (…), poiché non deve accadere che si faccia agli altri quello che non si vorrebbe fosse fatto a sé.</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9" name="bce.tiff"/>
          <p:cNvGrpSpPr/>
          <p:nvPr/>
        </p:nvGrpSpPr>
        <p:grpSpPr>
          <a:xfrm>
            <a:off x="7899400" y="1968500"/>
            <a:ext cx="4457700" cy="3709486"/>
            <a:chOff x="0" y="0"/>
            <a:chExt cx="4457700" cy="3709485"/>
          </a:xfrm>
        </p:grpSpPr>
        <p:pic>
          <p:nvPicPr>
            <p:cNvPr id="218" name="bce.tiff" descr="bce.tiff"/>
            <p:cNvPicPr>
              <a:picLocks noChangeAspect="1"/>
            </p:cNvPicPr>
            <p:nvPr/>
          </p:nvPicPr>
          <p:blipFill>
            <a:blip r:embed="rId2">
              <a:extLst/>
            </a:blip>
            <a:stretch>
              <a:fillRect/>
            </a:stretch>
          </p:blipFill>
          <p:spPr>
            <a:xfrm>
              <a:off x="127000" y="88900"/>
              <a:ext cx="4203700" cy="3379286"/>
            </a:xfrm>
            <a:prstGeom prst="rect">
              <a:avLst/>
            </a:prstGeom>
            <a:ln>
              <a:noFill/>
            </a:ln>
            <a:effectLst/>
          </p:spPr>
        </p:pic>
        <p:pic>
          <p:nvPicPr>
            <p:cNvPr id="217" name="bce.tiff" descr="bce.tiff"/>
            <p:cNvPicPr>
              <a:picLocks noChangeAspect="0"/>
            </p:cNvPicPr>
            <p:nvPr/>
          </p:nvPicPr>
          <p:blipFill>
            <a:blip r:embed="rId3">
              <a:extLst/>
            </a:blip>
            <a:stretch>
              <a:fillRect/>
            </a:stretch>
          </p:blipFill>
          <p:spPr>
            <a:xfrm>
              <a:off x="0" y="0"/>
              <a:ext cx="4457700" cy="3709486"/>
            </a:xfrm>
            <a:prstGeom prst="rect">
              <a:avLst/>
            </a:prstGeom>
            <a:effectLst/>
          </p:spPr>
        </p:pic>
      </p:grpSp>
      <p:sp>
        <p:nvSpPr>
          <p:cNvPr id="220" name="I tassi di interesse proposti dalla Banca centrale europea restano nulli. Questo di fronte a una prospettiva di calo della crescita economica nella zona euro, che sarà per tutto il 2019 poco superiore a 1%."/>
          <p:cNvSpPr/>
          <p:nvPr/>
        </p:nvSpPr>
        <p:spPr>
          <a:xfrm>
            <a:off x="1485900" y="5810250"/>
            <a:ext cx="10388600" cy="33401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500"/>
              </a:spcBef>
              <a:defRPr sz="3600">
                <a:solidFill>
                  <a:srgbClr val="E4EF65"/>
                </a:solidFill>
                <a:latin typeface="Futura"/>
                <a:ea typeface="Futura"/>
                <a:cs typeface="Futura"/>
                <a:sym typeface="Futura"/>
              </a:defRPr>
            </a:lvl1pPr>
          </a:lstStyle>
          <a:p>
            <a:pPr/>
            <a:r>
              <a:t>I tassi di interesse proposti dalla Banca centrale europea restano nulli. Questo di fronte a una prospettiva di calo della crescita economica nella zona euro, che sarà per tutto il 2019 poco superiore a 1%.</a:t>
            </a:r>
          </a:p>
        </p:txBody>
      </p:sp>
      <p:sp>
        <p:nvSpPr>
          <p:cNvPr id="221" name="Neue Zürcher Zeitung,…"/>
          <p:cNvSpPr/>
          <p:nvPr/>
        </p:nvSpPr>
        <p:spPr>
          <a:xfrm>
            <a:off x="1677564" y="3014726"/>
            <a:ext cx="5138015" cy="1219201"/>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rgbClr val="DEE8F1"/>
                </a:solidFill>
                <a:latin typeface="+mn-lt"/>
                <a:ea typeface="+mn-ea"/>
                <a:cs typeface="+mn-cs"/>
                <a:sym typeface="Stone Sans Sem ITC TT-Semi"/>
              </a:defRPr>
            </a:pPr>
            <a:r>
              <a:t>Neue Zürcher Zeitung, </a:t>
            </a:r>
          </a:p>
          <a:p>
            <a:pPr>
              <a:defRPr sz="3600">
                <a:solidFill>
                  <a:srgbClr val="DEE8F1"/>
                </a:solidFill>
                <a:latin typeface="+mn-lt"/>
                <a:ea typeface="+mn-ea"/>
                <a:cs typeface="+mn-cs"/>
                <a:sym typeface="Stone Sans Sem ITC TT-Semi"/>
              </a:defRPr>
            </a:pPr>
            <a:r>
              <a:t>8 marzo 2019</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Il mercato nasce dall’incontro tra i bisogni (che formano la domanda) e la produzione (che crea l’offerta). Per poter agire sul mercato, comprando e vendendo, gli agenti economici devono avere dei soldi, della moneta, che a loro volta deriva dal reddito."/>
          <p:cNvSpPr txBox="1"/>
          <p:nvPr>
            <p:ph type="ctrTitle"/>
          </p:nvPr>
        </p:nvSpPr>
        <p:spPr>
          <a:xfrm>
            <a:off x="596900" y="2273300"/>
            <a:ext cx="11430000" cy="6096000"/>
          </a:xfrm>
          <a:prstGeom prst="rect">
            <a:avLst/>
          </a:prstGeom>
        </p:spPr>
        <p:txBody>
          <a:bodyPr/>
          <a:lstStyle/>
          <a:p>
            <a:pPr>
              <a:defRPr sz="5000">
                <a:solidFill>
                  <a:srgbClr val="FFB5AF"/>
                </a:solidFill>
              </a:defRPr>
            </a:pPr>
            <a:r>
              <a:t>Il mercato nasce dall’incontro tra i bisogni (che formano la domanda) e la produzione (che crea l’offerta). Per poter agire sul mercato, comprando e vendendo, gli </a:t>
            </a:r>
            <a:r>
              <a:rPr>
                <a:solidFill>
                  <a:srgbClr val="000000"/>
                </a:solidFill>
              </a:rPr>
              <a:t>agenti economici</a:t>
            </a:r>
            <a:r>
              <a:t> devono avere dei soldi, della </a:t>
            </a:r>
            <a:r>
              <a:rPr>
                <a:solidFill>
                  <a:srgbClr val="FF4013"/>
                </a:solidFill>
              </a:rPr>
              <a:t>moneta</a:t>
            </a:r>
            <a:r>
              <a:t>, che a loro volta deriva dal </a:t>
            </a:r>
            <a:r>
              <a:rPr>
                <a:solidFill>
                  <a:srgbClr val="FFAA00"/>
                </a:solidFill>
              </a:rPr>
              <a:t>reddito</a:t>
            </a:r>
            <a:r>
              <a:t>.</a:t>
            </a:r>
          </a:p>
        </p:txBody>
      </p:sp>
      <p:sp>
        <p:nvSpPr>
          <p:cNvPr id="125" name="Riprendiamo e... andiamo avanti"/>
          <p:cNvSpPr txBox="1"/>
          <p:nvPr>
            <p:ph type="subTitle" sz="quarter" idx="1"/>
          </p:nvPr>
        </p:nvSpPr>
        <p:spPr>
          <a:xfrm>
            <a:off x="546100" y="1638300"/>
            <a:ext cx="7162800" cy="774700"/>
          </a:xfrm>
          <a:prstGeom prst="rect">
            <a:avLst/>
          </a:prstGeom>
        </p:spPr>
        <p:txBody>
          <a:bodyPr/>
          <a:lstStyle>
            <a:lvl1pPr algn="r">
              <a:defRPr sz="3500">
                <a:solidFill>
                  <a:srgbClr val="96D35F"/>
                </a:solidFill>
              </a:defRPr>
            </a:lvl1pPr>
          </a:lstStyle>
          <a:p>
            <a:pPr/>
            <a:r>
              <a:t>Riprendiamo e... andiamo avanti</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5" name="Figura%2525202.tiff"/>
          <p:cNvGrpSpPr/>
          <p:nvPr/>
        </p:nvGrpSpPr>
        <p:grpSpPr>
          <a:xfrm>
            <a:off x="901700" y="3670300"/>
            <a:ext cx="9956800" cy="4889897"/>
            <a:chOff x="0" y="0"/>
            <a:chExt cx="9956800" cy="4889896"/>
          </a:xfrm>
        </p:grpSpPr>
        <p:pic>
          <p:nvPicPr>
            <p:cNvPr id="224" name="Figura%2525202.tiff" descr="Figura%2525202.tiff"/>
            <p:cNvPicPr>
              <a:picLocks noChangeAspect="1"/>
            </p:cNvPicPr>
            <p:nvPr/>
          </p:nvPicPr>
          <p:blipFill>
            <a:blip r:embed="rId2">
              <a:extLst/>
            </a:blip>
            <a:stretch>
              <a:fillRect/>
            </a:stretch>
          </p:blipFill>
          <p:spPr>
            <a:xfrm>
              <a:off x="203200" y="215900"/>
              <a:ext cx="9550400" cy="4458097"/>
            </a:xfrm>
            <a:prstGeom prst="rect">
              <a:avLst/>
            </a:prstGeom>
            <a:ln>
              <a:noFill/>
            </a:ln>
            <a:effectLst/>
          </p:spPr>
        </p:pic>
        <p:pic>
          <p:nvPicPr>
            <p:cNvPr id="223" name="Figura%2525202.tiff" descr="Figura%2525202.tiff"/>
            <p:cNvPicPr>
              <a:picLocks noChangeAspect="0"/>
            </p:cNvPicPr>
            <p:nvPr/>
          </p:nvPicPr>
          <p:blipFill>
            <a:blip r:embed="rId3">
              <a:extLst/>
            </a:blip>
            <a:stretch>
              <a:fillRect/>
            </a:stretch>
          </p:blipFill>
          <p:spPr>
            <a:xfrm>
              <a:off x="0" y="0"/>
              <a:ext cx="9956800" cy="4889897"/>
            </a:xfrm>
            <a:prstGeom prst="rect">
              <a:avLst/>
            </a:prstGeom>
            <a:effectLst/>
          </p:spPr>
        </p:pic>
      </p:grpSp>
      <p:sp>
        <p:nvSpPr>
          <p:cNvPr id="226" name="l’inflazione e il tasso d’interesse reale"/>
          <p:cNvSpPr/>
          <p:nvPr/>
        </p:nvSpPr>
        <p:spPr>
          <a:xfrm>
            <a:off x="3173490" y="2451100"/>
            <a:ext cx="8407401" cy="6604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6A00"/>
                </a:solidFill>
                <a:latin typeface="+mn-lt"/>
                <a:ea typeface="+mn-ea"/>
                <a:cs typeface="+mn-cs"/>
                <a:sym typeface="Stone Sans Sem ITC TT-Semi"/>
              </a:defRPr>
            </a:lvl1pPr>
          </a:lstStyle>
          <a:p>
            <a:pPr/>
            <a:r>
              <a:t>l’inflazione e il tasso d’interesse reale</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il profitto"/>
          <p:cNvSpPr/>
          <p:nvPr/>
        </p:nvSpPr>
        <p:spPr>
          <a:xfrm>
            <a:off x="10051744" y="6115050"/>
            <a:ext cx="2690051" cy="8001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8647"/>
                </a:solidFill>
                <a:latin typeface="+mn-lt"/>
                <a:ea typeface="+mn-ea"/>
                <a:cs typeface="+mn-cs"/>
                <a:sym typeface="Stone Sans Sem ITC TT-Semi"/>
              </a:defRPr>
            </a:lvl1pPr>
          </a:lstStyle>
          <a:p>
            <a:pPr/>
            <a:r>
              <a:t>il profitto</a:t>
            </a:r>
          </a:p>
        </p:txBody>
      </p:sp>
      <p:grpSp>
        <p:nvGrpSpPr>
          <p:cNvPr id="231" name="profitto-atteso-sotto-la-media.png"/>
          <p:cNvGrpSpPr/>
          <p:nvPr/>
        </p:nvGrpSpPr>
        <p:grpSpPr>
          <a:xfrm>
            <a:off x="1003300" y="3406407"/>
            <a:ext cx="9035323" cy="5283201"/>
            <a:chOff x="0" y="0"/>
            <a:chExt cx="9035322" cy="5283200"/>
          </a:xfrm>
        </p:grpSpPr>
        <p:pic>
          <p:nvPicPr>
            <p:cNvPr id="230" name="profitto-atteso-sotto-la-media.png" descr="profitto-atteso-sotto-la-media.png"/>
            <p:cNvPicPr>
              <a:picLocks noChangeAspect="1"/>
            </p:cNvPicPr>
            <p:nvPr/>
          </p:nvPicPr>
          <p:blipFill>
            <a:blip r:embed="rId2">
              <a:extLst/>
            </a:blip>
            <a:stretch>
              <a:fillRect/>
            </a:stretch>
          </p:blipFill>
          <p:spPr>
            <a:xfrm>
              <a:off x="203200" y="215900"/>
              <a:ext cx="8628923" cy="4851400"/>
            </a:xfrm>
            <a:prstGeom prst="rect">
              <a:avLst/>
            </a:prstGeom>
            <a:ln>
              <a:noFill/>
            </a:ln>
            <a:effectLst/>
          </p:spPr>
        </p:pic>
        <p:pic>
          <p:nvPicPr>
            <p:cNvPr id="229" name="profitto-atteso-sotto-la-media.png" descr="profitto-atteso-sotto-la-media.png"/>
            <p:cNvPicPr>
              <a:picLocks noChangeAspect="0"/>
            </p:cNvPicPr>
            <p:nvPr/>
          </p:nvPicPr>
          <p:blipFill>
            <a:blip r:embed="rId3">
              <a:extLst/>
            </a:blip>
            <a:stretch>
              <a:fillRect/>
            </a:stretch>
          </p:blipFill>
          <p:spPr>
            <a:xfrm>
              <a:off x="0" y="0"/>
              <a:ext cx="9035323" cy="5283200"/>
            </a:xfrm>
            <a:prstGeom prst="rect">
              <a:avLst/>
            </a:prstGeom>
            <a:effectLst/>
          </p:spPr>
        </p:pic>
      </p:grpSp>
      <p:sp>
        <p:nvSpPr>
          <p:cNvPr id="232" name="il reddito da impresa"/>
          <p:cNvSpPr/>
          <p:nvPr/>
        </p:nvSpPr>
        <p:spPr>
          <a:xfrm>
            <a:off x="584200" y="1181100"/>
            <a:ext cx="10591800" cy="300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spcBef>
                <a:spcPts val="1200"/>
              </a:spcBef>
              <a:defRPr>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a:p>
            <a:pPr algn="l">
              <a:spcBef>
                <a:spcPts val="1200"/>
              </a:spcBef>
              <a:defRPr i="1" sz="60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il </a:t>
            </a:r>
            <a:r>
              <a:rPr>
                <a:solidFill>
                  <a:srgbClr val="4F7A28"/>
                </a:solidFill>
              </a:rPr>
              <a:t>reddito</a:t>
            </a:r>
            <a:r>
              <a:t> da impresa</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Werner Sombart"/>
          <p:cNvSpPr/>
          <p:nvPr/>
        </p:nvSpPr>
        <p:spPr>
          <a:xfrm>
            <a:off x="7696167" y="7874000"/>
            <a:ext cx="3692805" cy="6604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96D35F"/>
                </a:solidFill>
                <a:latin typeface="+mn-lt"/>
                <a:ea typeface="+mn-ea"/>
                <a:cs typeface="+mn-cs"/>
                <a:sym typeface="Stone Sans Sem ITC TT-Semi"/>
              </a:defRPr>
            </a:lvl1pPr>
          </a:lstStyle>
          <a:p>
            <a:pPr/>
            <a:r>
              <a:t>Werner Sombart</a:t>
            </a:r>
          </a:p>
        </p:txBody>
      </p:sp>
      <p:grpSp>
        <p:nvGrpSpPr>
          <p:cNvPr id="237" name="3.tiff"/>
          <p:cNvGrpSpPr/>
          <p:nvPr/>
        </p:nvGrpSpPr>
        <p:grpSpPr>
          <a:xfrm>
            <a:off x="1790700" y="2374900"/>
            <a:ext cx="8420100" cy="4931101"/>
            <a:chOff x="0" y="0"/>
            <a:chExt cx="8420100" cy="4931100"/>
          </a:xfrm>
        </p:grpSpPr>
        <p:pic>
          <p:nvPicPr>
            <p:cNvPr id="236" name="3.tiff" descr="3.tiff"/>
            <p:cNvPicPr>
              <a:picLocks noChangeAspect="1"/>
            </p:cNvPicPr>
            <p:nvPr/>
          </p:nvPicPr>
          <p:blipFill>
            <a:blip r:embed="rId2">
              <a:extLst/>
            </a:blip>
            <a:stretch>
              <a:fillRect/>
            </a:stretch>
          </p:blipFill>
          <p:spPr>
            <a:xfrm>
              <a:off x="127000" y="88900"/>
              <a:ext cx="8166100" cy="4600901"/>
            </a:xfrm>
            <a:prstGeom prst="rect">
              <a:avLst/>
            </a:prstGeom>
            <a:ln>
              <a:noFill/>
            </a:ln>
            <a:effectLst/>
          </p:spPr>
        </p:pic>
        <p:pic>
          <p:nvPicPr>
            <p:cNvPr id="235" name="3.tiff" descr="3.tiff"/>
            <p:cNvPicPr>
              <a:picLocks noChangeAspect="0"/>
            </p:cNvPicPr>
            <p:nvPr/>
          </p:nvPicPr>
          <p:blipFill>
            <a:blip r:embed="rId3">
              <a:extLst/>
            </a:blip>
            <a:stretch>
              <a:fillRect/>
            </a:stretch>
          </p:blipFill>
          <p:spPr>
            <a:xfrm>
              <a:off x="0" y="0"/>
              <a:ext cx="8420100" cy="49311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Werner Sombart, 1928"/>
          <p:cNvSpPr/>
          <p:nvPr/>
        </p:nvSpPr>
        <p:spPr>
          <a:xfrm>
            <a:off x="6386713" y="8331200"/>
            <a:ext cx="5067149" cy="6604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DEE8F1"/>
                </a:solidFill>
                <a:latin typeface="+mn-lt"/>
                <a:ea typeface="+mn-ea"/>
                <a:cs typeface="+mn-cs"/>
                <a:sym typeface="Stone Sans Sem ITC TT-Semi"/>
              </a:defRPr>
            </a:lvl1pPr>
          </a:lstStyle>
          <a:p>
            <a:pPr/>
            <a:r>
              <a:t>Werner Sombart, 1928</a:t>
            </a:r>
          </a:p>
        </p:txBody>
      </p:sp>
      <p:sp>
        <p:nvSpPr>
          <p:cNvPr id="240" name="L’animo dell’uomo economico moderno è tormentato dall’aspirazione all’infinitamente grande, che lo spinge a delle attività sempre più intense. Questa aspirazione è a sua volta spinta dalla ricerca del guadagno che, senza esserne la motivazione principale"/>
          <p:cNvSpPr/>
          <p:nvPr/>
        </p:nvSpPr>
        <p:spPr>
          <a:xfrm>
            <a:off x="590550" y="2830576"/>
            <a:ext cx="11205748" cy="4457701"/>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000">
                <a:solidFill>
                  <a:srgbClr val="FFD9A8"/>
                </a:solidFill>
                <a:latin typeface="+mn-lt"/>
                <a:ea typeface="+mn-ea"/>
                <a:cs typeface="+mn-cs"/>
                <a:sym typeface="Stone Sans Sem ITC TT-Semi"/>
              </a:defRPr>
            </a:lvl1pPr>
          </a:lstStyle>
          <a:p>
            <a:pPr/>
            <a:r>
              <a:t>L’animo dell’uomo economico moderno è tormentato dall’aspirazione all’infinitamente grande, che lo spinge a delle attività sempre più intense. Questa aspirazione è a sua volta spinta dalla ricerca del guadagno che, senza esserne la motivazione principale, gli si impone come una forza oggettiva.</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4" name="profits.tiff"/>
          <p:cNvGrpSpPr/>
          <p:nvPr/>
        </p:nvGrpSpPr>
        <p:grpSpPr>
          <a:xfrm>
            <a:off x="1041400" y="1727200"/>
            <a:ext cx="9753600" cy="6289379"/>
            <a:chOff x="0" y="0"/>
            <a:chExt cx="9753600" cy="6289378"/>
          </a:xfrm>
        </p:grpSpPr>
        <p:pic>
          <p:nvPicPr>
            <p:cNvPr id="243" name="profits.tiff" descr="profits.tiff"/>
            <p:cNvPicPr>
              <a:picLocks noChangeAspect="1"/>
            </p:cNvPicPr>
            <p:nvPr/>
          </p:nvPicPr>
          <p:blipFill>
            <a:blip r:embed="rId2">
              <a:extLst/>
            </a:blip>
            <a:stretch>
              <a:fillRect/>
            </a:stretch>
          </p:blipFill>
          <p:spPr>
            <a:xfrm>
              <a:off x="203200" y="215900"/>
              <a:ext cx="9347200" cy="5857579"/>
            </a:xfrm>
            <a:prstGeom prst="rect">
              <a:avLst/>
            </a:prstGeom>
            <a:ln>
              <a:noFill/>
            </a:ln>
            <a:effectLst/>
          </p:spPr>
        </p:pic>
        <p:pic>
          <p:nvPicPr>
            <p:cNvPr id="242" name="profits.tiff" descr="profits.tiff"/>
            <p:cNvPicPr>
              <a:picLocks noChangeAspect="0"/>
            </p:cNvPicPr>
            <p:nvPr/>
          </p:nvPicPr>
          <p:blipFill>
            <a:blip r:embed="rId3">
              <a:extLst/>
            </a:blip>
            <a:stretch>
              <a:fillRect/>
            </a:stretch>
          </p:blipFill>
          <p:spPr>
            <a:xfrm>
              <a:off x="0" y="0"/>
              <a:ext cx="9753600" cy="6289379"/>
            </a:xfrm>
            <a:prstGeom prst="rect">
              <a:avLst/>
            </a:prstGeom>
            <a:effectLst/>
          </p:spPr>
        </p:pic>
      </p:grpSp>
      <p:sp>
        <p:nvSpPr>
          <p:cNvPr id="245" name="evoluzione dei profitti negli States"/>
          <p:cNvSpPr/>
          <p:nvPr/>
        </p:nvSpPr>
        <p:spPr>
          <a:xfrm>
            <a:off x="3832010" y="8331200"/>
            <a:ext cx="7560260" cy="6604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DEE8F1"/>
                </a:solidFill>
                <a:latin typeface="+mn-lt"/>
                <a:ea typeface="+mn-ea"/>
                <a:cs typeface="+mn-cs"/>
                <a:sym typeface="Stone Sans Sem ITC TT-Semi"/>
              </a:defRPr>
            </a:lvl1pPr>
          </a:lstStyle>
          <a:p>
            <a:pPr/>
            <a:r>
              <a:t>evoluzione dei profitti negli States</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la tecnologia offre…"/>
          <p:cNvSpPr/>
          <p:nvPr/>
        </p:nvSpPr>
        <p:spPr>
          <a:xfrm>
            <a:off x="6654800" y="952500"/>
            <a:ext cx="10020300" cy="302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spcBef>
                <a:spcPts val="1200"/>
              </a:spcBef>
              <a:defRPr>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a:p>
            <a:pPr algn="l">
              <a:spcBef>
                <a:spcPts val="1200"/>
              </a:spcBef>
              <a:defRPr i="1" sz="6000">
                <a:solidFill>
                  <a:srgbClr val="B92D5D"/>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la tecnologia offre </a:t>
            </a:r>
          </a:p>
          <a:p>
            <a:pPr algn="l">
              <a:spcBef>
                <a:spcPts val="1200"/>
              </a:spcBef>
              <a:defRPr i="1" sz="6000">
                <a:solidFill>
                  <a:srgbClr val="B92D5D"/>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dei profitti extra</a:t>
            </a:r>
          </a:p>
        </p:txBody>
      </p:sp>
      <p:grpSp>
        <p:nvGrpSpPr>
          <p:cNvPr id="250" name="macchina-a-vapore-xviii-secolo.jpg"/>
          <p:cNvGrpSpPr/>
          <p:nvPr/>
        </p:nvGrpSpPr>
        <p:grpSpPr>
          <a:xfrm>
            <a:off x="134223" y="1730653"/>
            <a:ext cx="6045201" cy="3730347"/>
            <a:chOff x="0" y="0"/>
            <a:chExt cx="6045199" cy="3730346"/>
          </a:xfrm>
        </p:grpSpPr>
        <p:pic>
          <p:nvPicPr>
            <p:cNvPr id="249" name="macchina-a-vapore-xviii-secolo.jpg" descr="macchina-a-vapore-xviii-secolo.jpg"/>
            <p:cNvPicPr>
              <a:picLocks noChangeAspect="1"/>
            </p:cNvPicPr>
            <p:nvPr/>
          </p:nvPicPr>
          <p:blipFill>
            <a:blip r:embed="rId2">
              <a:extLst/>
            </a:blip>
            <a:stretch>
              <a:fillRect/>
            </a:stretch>
          </p:blipFill>
          <p:spPr>
            <a:xfrm>
              <a:off x="203200" y="215900"/>
              <a:ext cx="5638800" cy="3298547"/>
            </a:xfrm>
            <a:prstGeom prst="rect">
              <a:avLst/>
            </a:prstGeom>
            <a:ln>
              <a:noFill/>
            </a:ln>
            <a:effectLst/>
          </p:spPr>
        </p:pic>
        <p:pic>
          <p:nvPicPr>
            <p:cNvPr id="248" name="macchina-a-vapore-xviii-secolo.jpg" descr="macchina-a-vapore-xviii-secolo.jpg"/>
            <p:cNvPicPr>
              <a:picLocks noChangeAspect="0"/>
            </p:cNvPicPr>
            <p:nvPr/>
          </p:nvPicPr>
          <p:blipFill>
            <a:blip r:embed="rId3">
              <a:extLst/>
            </a:blip>
            <a:stretch>
              <a:fillRect/>
            </a:stretch>
          </p:blipFill>
          <p:spPr>
            <a:xfrm>
              <a:off x="0" y="0"/>
              <a:ext cx="6045200" cy="3730347"/>
            </a:xfrm>
            <a:prstGeom prst="rect">
              <a:avLst/>
            </a:prstGeom>
            <a:effectLst/>
          </p:spPr>
        </p:pic>
      </p:grpSp>
      <p:grpSp>
        <p:nvGrpSpPr>
          <p:cNvPr id="253" name="Games-console.eu-Kinect-xbox360-1.jpg"/>
          <p:cNvGrpSpPr/>
          <p:nvPr/>
        </p:nvGrpSpPr>
        <p:grpSpPr>
          <a:xfrm>
            <a:off x="6341753" y="4521200"/>
            <a:ext cx="6070601" cy="3977682"/>
            <a:chOff x="0" y="0"/>
            <a:chExt cx="6070600" cy="3977681"/>
          </a:xfrm>
        </p:grpSpPr>
        <p:pic>
          <p:nvPicPr>
            <p:cNvPr id="252" name="Games-console.eu-Kinect-xbox360-1.jpg" descr="Games-console.eu-Kinect-xbox360-1.jpg"/>
            <p:cNvPicPr>
              <a:picLocks noChangeAspect="1"/>
            </p:cNvPicPr>
            <p:nvPr/>
          </p:nvPicPr>
          <p:blipFill>
            <a:blip r:embed="rId4">
              <a:extLst/>
            </a:blip>
            <a:stretch>
              <a:fillRect/>
            </a:stretch>
          </p:blipFill>
          <p:spPr>
            <a:xfrm>
              <a:off x="203200" y="215900"/>
              <a:ext cx="5664200" cy="3545882"/>
            </a:xfrm>
            <a:prstGeom prst="rect">
              <a:avLst/>
            </a:prstGeom>
            <a:ln>
              <a:noFill/>
            </a:ln>
            <a:effectLst/>
          </p:spPr>
        </p:pic>
        <p:pic>
          <p:nvPicPr>
            <p:cNvPr id="251" name="Games-console.eu-Kinect-xbox360-1.jpg" descr="Games-console.eu-Kinect-xbox360-1.jpg"/>
            <p:cNvPicPr>
              <a:picLocks noChangeAspect="0"/>
            </p:cNvPicPr>
            <p:nvPr/>
          </p:nvPicPr>
          <p:blipFill>
            <a:blip r:embed="rId5">
              <a:extLst/>
            </a:blip>
            <a:stretch>
              <a:fillRect/>
            </a:stretch>
          </p:blipFill>
          <p:spPr>
            <a:xfrm>
              <a:off x="0" y="0"/>
              <a:ext cx="6070600" cy="3977682"/>
            </a:xfrm>
            <a:prstGeom prst="rect">
              <a:avLst/>
            </a:prstGeom>
            <a:effectLst/>
          </p:spPr>
        </p:pic>
      </p:grpSp>
      <p:grpSp>
        <p:nvGrpSpPr>
          <p:cNvPr id="256" name="413lhEm5AXL._SL500_AA240_.tiff"/>
          <p:cNvGrpSpPr/>
          <p:nvPr/>
        </p:nvGrpSpPr>
        <p:grpSpPr>
          <a:xfrm>
            <a:off x="1752600" y="5778500"/>
            <a:ext cx="3454400" cy="3479800"/>
            <a:chOff x="0" y="0"/>
            <a:chExt cx="3454400" cy="3479800"/>
          </a:xfrm>
        </p:grpSpPr>
        <p:pic>
          <p:nvPicPr>
            <p:cNvPr id="255" name="413lhEm5AXL._SL500_AA240_.tiff" descr="413lhEm5AXL._SL500_AA240_.tiff"/>
            <p:cNvPicPr>
              <a:picLocks noChangeAspect="1"/>
            </p:cNvPicPr>
            <p:nvPr/>
          </p:nvPicPr>
          <p:blipFill>
            <a:blip r:embed="rId6">
              <a:extLst/>
            </a:blip>
            <a:stretch>
              <a:fillRect/>
            </a:stretch>
          </p:blipFill>
          <p:spPr>
            <a:xfrm>
              <a:off x="203200" y="215900"/>
              <a:ext cx="3048000" cy="3048000"/>
            </a:xfrm>
            <a:prstGeom prst="rect">
              <a:avLst/>
            </a:prstGeom>
            <a:ln>
              <a:noFill/>
            </a:ln>
            <a:effectLst/>
          </p:spPr>
        </p:pic>
        <p:pic>
          <p:nvPicPr>
            <p:cNvPr id="254" name="413lhEm5AXL._SL500_AA240_.tiff" descr="413lhEm5AXL._SL500_AA240_.tiff"/>
            <p:cNvPicPr>
              <a:picLocks noChangeAspect="0"/>
            </p:cNvPicPr>
            <p:nvPr/>
          </p:nvPicPr>
          <p:blipFill>
            <a:blip r:embed="rId7">
              <a:extLst/>
            </a:blip>
            <a:stretch>
              <a:fillRect/>
            </a:stretch>
          </p:blipFill>
          <p:spPr>
            <a:xfrm>
              <a:off x="0" y="0"/>
              <a:ext cx="3454400" cy="3479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fine"/>
          <p:cNvSpPr txBox="1"/>
          <p:nvPr>
            <p:ph type="ctrTitle"/>
          </p:nvPr>
        </p:nvSpPr>
        <p:spPr>
          <a:xfrm>
            <a:off x="495300" y="2781300"/>
            <a:ext cx="11430000" cy="2908300"/>
          </a:xfrm>
          <a:prstGeom prst="rect">
            <a:avLst/>
          </a:prstGeom>
        </p:spPr>
        <p:txBody>
          <a:bodyPr/>
          <a:lstStyle>
            <a:lvl1pPr>
              <a:defRPr sz="10000">
                <a:solidFill>
                  <a:srgbClr val="F5EC00"/>
                </a:solidFill>
              </a:defRPr>
            </a:lvl1pPr>
          </a:lstStyle>
          <a:p>
            <a:pPr/>
            <a:r>
              <a:t>fine</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la moneta"/>
          <p:cNvSpPr txBox="1"/>
          <p:nvPr>
            <p:ph type="ctrTitle"/>
          </p:nvPr>
        </p:nvSpPr>
        <p:spPr>
          <a:xfrm>
            <a:off x="787400" y="2387600"/>
            <a:ext cx="11430000" cy="2590800"/>
          </a:xfrm>
          <a:prstGeom prst="rect">
            <a:avLst/>
          </a:prstGeom>
        </p:spPr>
        <p:txBody>
          <a:bodyPr/>
          <a:lstStyle>
            <a:lvl1pPr>
              <a:defRPr sz="9000">
                <a:solidFill>
                  <a:srgbClr val="FFD877"/>
                </a:solidFill>
              </a:defRPr>
            </a:lvl1pPr>
          </a:lstStyle>
          <a:p>
            <a:pPr/>
            <a:r>
              <a:t>la moneta</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un po’ di storia"/>
          <p:cNvSpPr txBox="1"/>
          <p:nvPr>
            <p:ph type="subTitle" sz="quarter" idx="1"/>
          </p:nvPr>
        </p:nvSpPr>
        <p:spPr>
          <a:xfrm>
            <a:off x="774700" y="2108200"/>
            <a:ext cx="3924300" cy="863600"/>
          </a:xfrm>
          <a:prstGeom prst="rect">
            <a:avLst/>
          </a:prstGeom>
        </p:spPr>
        <p:txBody>
          <a:bodyPr/>
          <a:lstStyle>
            <a:lvl1pPr algn="r">
              <a:defRPr sz="3500">
                <a:solidFill>
                  <a:srgbClr val="96D35F"/>
                </a:solidFill>
              </a:defRPr>
            </a:lvl1pPr>
          </a:lstStyle>
          <a:p>
            <a:pPr/>
            <a:r>
              <a:t>un po’ di storia</a:t>
            </a:r>
          </a:p>
        </p:txBody>
      </p:sp>
      <p:sp>
        <p:nvSpPr>
          <p:cNvPr id="130" name="il baratto"/>
          <p:cNvSpPr/>
          <p:nvPr/>
        </p:nvSpPr>
        <p:spPr>
          <a:xfrm>
            <a:off x="9074739" y="7823200"/>
            <a:ext cx="2104035" cy="6604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DEE8F1"/>
                </a:solidFill>
                <a:latin typeface="+mn-lt"/>
                <a:ea typeface="+mn-ea"/>
                <a:cs typeface="+mn-cs"/>
                <a:sym typeface="Stone Sans Sem ITC TT-Semi"/>
              </a:defRPr>
            </a:lvl1pPr>
          </a:lstStyle>
          <a:p>
            <a:pPr/>
            <a:r>
              <a:t>il baratto</a:t>
            </a:r>
          </a:p>
        </p:txBody>
      </p:sp>
      <p:grpSp>
        <p:nvGrpSpPr>
          <p:cNvPr id="133" name="baratto2.tiff"/>
          <p:cNvGrpSpPr/>
          <p:nvPr/>
        </p:nvGrpSpPr>
        <p:grpSpPr>
          <a:xfrm>
            <a:off x="1333500" y="3225800"/>
            <a:ext cx="9575800" cy="4204787"/>
            <a:chOff x="0" y="0"/>
            <a:chExt cx="9575800" cy="4204786"/>
          </a:xfrm>
        </p:grpSpPr>
        <p:pic>
          <p:nvPicPr>
            <p:cNvPr id="132" name="baratto2.tiff" descr="baratto2.tiff"/>
            <p:cNvPicPr>
              <a:picLocks noChangeAspect="1"/>
            </p:cNvPicPr>
            <p:nvPr/>
          </p:nvPicPr>
          <p:blipFill>
            <a:blip r:embed="rId2">
              <a:extLst/>
            </a:blip>
            <a:stretch>
              <a:fillRect/>
            </a:stretch>
          </p:blipFill>
          <p:spPr>
            <a:xfrm>
              <a:off x="127000" y="88900"/>
              <a:ext cx="9321800" cy="3874587"/>
            </a:xfrm>
            <a:prstGeom prst="rect">
              <a:avLst/>
            </a:prstGeom>
            <a:ln>
              <a:noFill/>
            </a:ln>
            <a:effectLst/>
          </p:spPr>
        </p:pic>
        <p:pic>
          <p:nvPicPr>
            <p:cNvPr id="131" name="baratto2.tiff" descr="baratto2.tiff"/>
            <p:cNvPicPr>
              <a:picLocks noChangeAspect="0"/>
            </p:cNvPicPr>
            <p:nvPr/>
          </p:nvPicPr>
          <p:blipFill>
            <a:blip r:embed="rId3">
              <a:extLst/>
            </a:blip>
            <a:stretch>
              <a:fillRect/>
            </a:stretch>
          </p:blipFill>
          <p:spPr>
            <a:xfrm>
              <a:off x="0" y="0"/>
              <a:ext cx="9575800" cy="420478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un po’ di storia"/>
          <p:cNvSpPr txBox="1"/>
          <p:nvPr>
            <p:ph type="subTitle" sz="quarter" idx="1"/>
          </p:nvPr>
        </p:nvSpPr>
        <p:spPr>
          <a:xfrm>
            <a:off x="774700" y="2108200"/>
            <a:ext cx="3924300" cy="863600"/>
          </a:xfrm>
          <a:prstGeom prst="rect">
            <a:avLst/>
          </a:prstGeom>
        </p:spPr>
        <p:txBody>
          <a:bodyPr/>
          <a:lstStyle>
            <a:lvl1pPr algn="r">
              <a:defRPr sz="3500">
                <a:solidFill>
                  <a:srgbClr val="96D35F"/>
                </a:solidFill>
              </a:defRPr>
            </a:lvl1pPr>
          </a:lstStyle>
          <a:p>
            <a:pPr/>
            <a:r>
              <a:t>un po’ di storia</a:t>
            </a:r>
          </a:p>
        </p:txBody>
      </p:sp>
      <p:sp>
        <p:nvSpPr>
          <p:cNvPr id="136" name="le monete di metallo"/>
          <p:cNvSpPr/>
          <p:nvPr/>
        </p:nvSpPr>
        <p:spPr>
          <a:xfrm>
            <a:off x="3149634" y="7620000"/>
            <a:ext cx="12420601" cy="6604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DEE8F1"/>
                </a:solidFill>
                <a:latin typeface="+mn-lt"/>
                <a:ea typeface="+mn-ea"/>
                <a:cs typeface="+mn-cs"/>
                <a:sym typeface="Stone Sans Sem ITC TT-Semi"/>
              </a:defRPr>
            </a:lvl1pPr>
          </a:lstStyle>
          <a:p>
            <a:pPr/>
            <a:r>
              <a:t>le monete di metallo</a:t>
            </a:r>
          </a:p>
        </p:txBody>
      </p:sp>
      <p:pic>
        <p:nvPicPr>
          <p:cNvPr id="137" name="droppedImage.pdf" descr="droppedImage.pdf"/>
          <p:cNvPicPr>
            <a:picLocks noChangeAspect="1"/>
          </p:cNvPicPr>
          <p:nvPr/>
        </p:nvPicPr>
        <p:blipFill>
          <a:blip r:embed="rId2">
            <a:extLst/>
          </a:blip>
          <a:stretch>
            <a:fillRect/>
          </a:stretch>
        </p:blipFill>
        <p:spPr>
          <a:xfrm>
            <a:off x="4419600" y="1549400"/>
            <a:ext cx="8483600" cy="4589797"/>
          </a:xfrm>
          <a:prstGeom prst="rect">
            <a:avLst/>
          </a:prstGeom>
          <a:ln w="12700">
            <a:miter lim="400000"/>
          </a:ln>
        </p:spPr>
      </p:pic>
      <p:grpSp>
        <p:nvGrpSpPr>
          <p:cNvPr id="140" name="5+Franchi+svizzeri+1932.tiff"/>
          <p:cNvGrpSpPr/>
          <p:nvPr/>
        </p:nvGrpSpPr>
        <p:grpSpPr>
          <a:xfrm>
            <a:off x="355600" y="6335342"/>
            <a:ext cx="6299200" cy="3432490"/>
            <a:chOff x="0" y="0"/>
            <a:chExt cx="6299200" cy="3432488"/>
          </a:xfrm>
        </p:grpSpPr>
        <p:pic>
          <p:nvPicPr>
            <p:cNvPr id="139" name="5+Franchi+svizzeri+1932.tiff" descr="5+Franchi+svizzeri+1932.tiff"/>
            <p:cNvPicPr>
              <a:picLocks noChangeAspect="1"/>
            </p:cNvPicPr>
            <p:nvPr/>
          </p:nvPicPr>
          <p:blipFill>
            <a:blip r:embed="rId3">
              <a:extLst/>
            </a:blip>
            <a:stretch>
              <a:fillRect/>
            </a:stretch>
          </p:blipFill>
          <p:spPr>
            <a:xfrm>
              <a:off x="203200" y="215900"/>
              <a:ext cx="5892800" cy="3000689"/>
            </a:xfrm>
            <a:prstGeom prst="rect">
              <a:avLst/>
            </a:prstGeom>
            <a:ln>
              <a:noFill/>
            </a:ln>
            <a:effectLst/>
          </p:spPr>
        </p:pic>
        <p:pic>
          <p:nvPicPr>
            <p:cNvPr id="138" name="5+Franchi+svizzeri+1932.tiff" descr="5+Franchi+svizzeri+1932.tiff"/>
            <p:cNvPicPr>
              <a:picLocks noChangeAspect="0"/>
            </p:cNvPicPr>
            <p:nvPr/>
          </p:nvPicPr>
          <p:blipFill>
            <a:blip r:embed="rId4">
              <a:extLst/>
            </a:blip>
            <a:stretch>
              <a:fillRect/>
            </a:stretch>
          </p:blipFill>
          <p:spPr>
            <a:xfrm>
              <a:off x="0" y="0"/>
              <a:ext cx="6299200" cy="343248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un po’ di storia"/>
          <p:cNvSpPr txBox="1"/>
          <p:nvPr>
            <p:ph type="subTitle" sz="quarter" idx="1"/>
          </p:nvPr>
        </p:nvSpPr>
        <p:spPr>
          <a:xfrm>
            <a:off x="774700" y="2108200"/>
            <a:ext cx="3924300" cy="863600"/>
          </a:xfrm>
          <a:prstGeom prst="rect">
            <a:avLst/>
          </a:prstGeom>
        </p:spPr>
        <p:txBody>
          <a:bodyPr/>
          <a:lstStyle>
            <a:lvl1pPr algn="r">
              <a:defRPr sz="3500">
                <a:solidFill>
                  <a:srgbClr val="96D35F"/>
                </a:solidFill>
              </a:defRPr>
            </a:lvl1pPr>
          </a:lstStyle>
          <a:p>
            <a:pPr/>
            <a:r>
              <a:t>un po’ di storia</a:t>
            </a:r>
          </a:p>
        </p:txBody>
      </p:sp>
      <p:sp>
        <p:nvSpPr>
          <p:cNvPr id="143" name="i biglietti di banca"/>
          <p:cNvSpPr/>
          <p:nvPr/>
        </p:nvSpPr>
        <p:spPr>
          <a:xfrm>
            <a:off x="2273524" y="8280400"/>
            <a:ext cx="4076396" cy="6604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DEE8F1"/>
                </a:solidFill>
                <a:latin typeface="+mn-lt"/>
                <a:ea typeface="+mn-ea"/>
                <a:cs typeface="+mn-cs"/>
                <a:sym typeface="Stone Sans Sem ITC TT-Semi"/>
              </a:defRPr>
            </a:lvl1pPr>
          </a:lstStyle>
          <a:p>
            <a:pPr/>
            <a:r>
              <a:t>i biglietti di banca</a:t>
            </a:r>
          </a:p>
        </p:txBody>
      </p:sp>
      <p:grpSp>
        <p:nvGrpSpPr>
          <p:cNvPr id="146" name="firenze.tiff"/>
          <p:cNvGrpSpPr/>
          <p:nvPr/>
        </p:nvGrpSpPr>
        <p:grpSpPr>
          <a:xfrm>
            <a:off x="457200" y="3822700"/>
            <a:ext cx="5334000" cy="4140200"/>
            <a:chOff x="0" y="0"/>
            <a:chExt cx="5334000" cy="4140200"/>
          </a:xfrm>
        </p:grpSpPr>
        <p:pic>
          <p:nvPicPr>
            <p:cNvPr id="145" name="firenze.tiff" descr="firenze.tiff"/>
            <p:cNvPicPr>
              <a:picLocks noChangeAspect="1"/>
            </p:cNvPicPr>
            <p:nvPr/>
          </p:nvPicPr>
          <p:blipFill>
            <a:blip r:embed="rId2">
              <a:extLst/>
            </a:blip>
            <a:stretch>
              <a:fillRect/>
            </a:stretch>
          </p:blipFill>
          <p:spPr>
            <a:xfrm>
              <a:off x="127000" y="88900"/>
              <a:ext cx="5080000" cy="3810000"/>
            </a:xfrm>
            <a:prstGeom prst="rect">
              <a:avLst/>
            </a:prstGeom>
            <a:ln>
              <a:noFill/>
            </a:ln>
            <a:effectLst/>
          </p:spPr>
        </p:pic>
        <p:pic>
          <p:nvPicPr>
            <p:cNvPr id="144" name="firenze.tiff" descr="firenze.tiff"/>
            <p:cNvPicPr>
              <a:picLocks noChangeAspect="0"/>
            </p:cNvPicPr>
            <p:nvPr/>
          </p:nvPicPr>
          <p:blipFill>
            <a:blip r:embed="rId3">
              <a:extLst/>
            </a:blip>
            <a:stretch>
              <a:fillRect/>
            </a:stretch>
          </p:blipFill>
          <p:spPr>
            <a:xfrm>
              <a:off x="0" y="0"/>
              <a:ext cx="5334000" cy="4140200"/>
            </a:xfrm>
            <a:prstGeom prst="rect">
              <a:avLst/>
            </a:prstGeom>
            <a:effectLst/>
          </p:spPr>
        </p:pic>
      </p:grpSp>
      <p:grpSp>
        <p:nvGrpSpPr>
          <p:cNvPr id="149" name="Anekdote_10_muenz_gross.tiff"/>
          <p:cNvGrpSpPr/>
          <p:nvPr/>
        </p:nvGrpSpPr>
        <p:grpSpPr>
          <a:xfrm>
            <a:off x="5816600" y="1395046"/>
            <a:ext cx="5854700" cy="4207608"/>
            <a:chOff x="0" y="0"/>
            <a:chExt cx="5854699" cy="4207607"/>
          </a:xfrm>
        </p:grpSpPr>
        <p:pic>
          <p:nvPicPr>
            <p:cNvPr id="148" name="Anekdote_10_muenz_gross.tiff" descr="Anekdote_10_muenz_gross.tiff"/>
            <p:cNvPicPr>
              <a:picLocks noChangeAspect="1"/>
            </p:cNvPicPr>
            <p:nvPr/>
          </p:nvPicPr>
          <p:blipFill>
            <a:blip r:embed="rId4">
              <a:extLst/>
            </a:blip>
            <a:stretch>
              <a:fillRect/>
            </a:stretch>
          </p:blipFill>
          <p:spPr>
            <a:xfrm>
              <a:off x="127000" y="88900"/>
              <a:ext cx="5600700" cy="3877408"/>
            </a:xfrm>
            <a:prstGeom prst="rect">
              <a:avLst/>
            </a:prstGeom>
            <a:ln>
              <a:noFill/>
            </a:ln>
            <a:effectLst/>
          </p:spPr>
        </p:pic>
        <p:pic>
          <p:nvPicPr>
            <p:cNvPr id="147" name="Anekdote_10_muenz_gross.tiff" descr="Anekdote_10_muenz_gross.tiff"/>
            <p:cNvPicPr>
              <a:picLocks noChangeAspect="0"/>
            </p:cNvPicPr>
            <p:nvPr/>
          </p:nvPicPr>
          <p:blipFill>
            <a:blip r:embed="rId5">
              <a:extLst/>
            </a:blip>
            <a:stretch>
              <a:fillRect/>
            </a:stretch>
          </p:blipFill>
          <p:spPr>
            <a:xfrm>
              <a:off x="0" y="0"/>
              <a:ext cx="5854700" cy="4207608"/>
            </a:xfrm>
            <a:prstGeom prst="rect">
              <a:avLst/>
            </a:prstGeom>
            <a:effectLst/>
          </p:spPr>
        </p:pic>
      </p:grpSp>
      <p:grpSp>
        <p:nvGrpSpPr>
          <p:cNvPr id="152" name="eur1.tiff"/>
          <p:cNvGrpSpPr/>
          <p:nvPr/>
        </p:nvGrpSpPr>
        <p:grpSpPr>
          <a:xfrm>
            <a:off x="6979299" y="5626100"/>
            <a:ext cx="5593702" cy="3898900"/>
            <a:chOff x="0" y="0"/>
            <a:chExt cx="5593700" cy="3898900"/>
          </a:xfrm>
        </p:grpSpPr>
        <p:pic>
          <p:nvPicPr>
            <p:cNvPr id="151" name="eur1.tiff" descr="eur1.tiff"/>
            <p:cNvPicPr>
              <a:picLocks noChangeAspect="1"/>
            </p:cNvPicPr>
            <p:nvPr/>
          </p:nvPicPr>
          <p:blipFill>
            <a:blip r:embed="rId6">
              <a:extLst/>
            </a:blip>
            <a:stretch>
              <a:fillRect/>
            </a:stretch>
          </p:blipFill>
          <p:spPr>
            <a:xfrm>
              <a:off x="127000" y="88900"/>
              <a:ext cx="5339701" cy="3568700"/>
            </a:xfrm>
            <a:prstGeom prst="rect">
              <a:avLst/>
            </a:prstGeom>
            <a:ln>
              <a:noFill/>
            </a:ln>
            <a:effectLst/>
          </p:spPr>
        </p:pic>
        <p:pic>
          <p:nvPicPr>
            <p:cNvPr id="150" name="eur1.tiff" descr="eur1.tiff"/>
            <p:cNvPicPr>
              <a:picLocks noChangeAspect="0"/>
            </p:cNvPicPr>
            <p:nvPr/>
          </p:nvPicPr>
          <p:blipFill>
            <a:blip r:embed="rId7">
              <a:extLst/>
            </a:blip>
            <a:stretch>
              <a:fillRect/>
            </a:stretch>
          </p:blipFill>
          <p:spPr>
            <a:xfrm>
              <a:off x="0" y="0"/>
              <a:ext cx="5593701" cy="3898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un po’ di storia"/>
          <p:cNvSpPr txBox="1"/>
          <p:nvPr>
            <p:ph type="subTitle" sz="quarter" idx="1"/>
          </p:nvPr>
        </p:nvSpPr>
        <p:spPr>
          <a:xfrm>
            <a:off x="774700" y="2108200"/>
            <a:ext cx="3924300" cy="863600"/>
          </a:xfrm>
          <a:prstGeom prst="rect">
            <a:avLst/>
          </a:prstGeom>
        </p:spPr>
        <p:txBody>
          <a:bodyPr/>
          <a:lstStyle>
            <a:lvl1pPr algn="r">
              <a:defRPr sz="3500">
                <a:solidFill>
                  <a:srgbClr val="96D35F"/>
                </a:solidFill>
              </a:defRPr>
            </a:lvl1pPr>
          </a:lstStyle>
          <a:p>
            <a:pPr/>
            <a:r>
              <a:t>un po’ di storia</a:t>
            </a:r>
          </a:p>
        </p:txBody>
      </p:sp>
      <p:sp>
        <p:nvSpPr>
          <p:cNvPr id="155" name="le carte di credito"/>
          <p:cNvSpPr/>
          <p:nvPr/>
        </p:nvSpPr>
        <p:spPr>
          <a:xfrm>
            <a:off x="2807598" y="8229600"/>
            <a:ext cx="3918663" cy="6604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DEE8F1"/>
                </a:solidFill>
                <a:latin typeface="+mn-lt"/>
                <a:ea typeface="+mn-ea"/>
                <a:cs typeface="+mn-cs"/>
                <a:sym typeface="Stone Sans Sem ITC TT-Semi"/>
              </a:defRPr>
            </a:lvl1pPr>
          </a:lstStyle>
          <a:p>
            <a:pPr/>
            <a:r>
              <a:t>le carte di credito</a:t>
            </a:r>
          </a:p>
        </p:txBody>
      </p:sp>
      <p:grpSp>
        <p:nvGrpSpPr>
          <p:cNvPr id="158" name="carte-di-credito.tiff"/>
          <p:cNvGrpSpPr/>
          <p:nvPr/>
        </p:nvGrpSpPr>
        <p:grpSpPr>
          <a:xfrm>
            <a:off x="3962400" y="2933700"/>
            <a:ext cx="7518400" cy="5183438"/>
            <a:chOff x="0" y="0"/>
            <a:chExt cx="7518400" cy="5183437"/>
          </a:xfrm>
        </p:grpSpPr>
        <p:pic>
          <p:nvPicPr>
            <p:cNvPr id="157" name="carte-di-credito.tiff" descr="carte-di-credito.tiff"/>
            <p:cNvPicPr>
              <a:picLocks noChangeAspect="1"/>
            </p:cNvPicPr>
            <p:nvPr/>
          </p:nvPicPr>
          <p:blipFill>
            <a:blip r:embed="rId2">
              <a:extLst/>
            </a:blip>
            <a:stretch>
              <a:fillRect/>
            </a:stretch>
          </p:blipFill>
          <p:spPr>
            <a:xfrm>
              <a:off x="127000" y="88900"/>
              <a:ext cx="7264400" cy="4853238"/>
            </a:xfrm>
            <a:prstGeom prst="rect">
              <a:avLst/>
            </a:prstGeom>
            <a:ln>
              <a:noFill/>
            </a:ln>
            <a:effectLst/>
          </p:spPr>
        </p:pic>
        <p:pic>
          <p:nvPicPr>
            <p:cNvPr id="156" name="carte-di-credito.tiff" descr="carte-di-credito.tiff"/>
            <p:cNvPicPr>
              <a:picLocks noChangeAspect="0"/>
            </p:cNvPicPr>
            <p:nvPr/>
          </p:nvPicPr>
          <p:blipFill>
            <a:blip r:embed="rId3">
              <a:extLst/>
            </a:blip>
            <a:stretch>
              <a:fillRect/>
            </a:stretch>
          </p:blipFill>
          <p:spPr>
            <a:xfrm>
              <a:off x="0" y="0"/>
              <a:ext cx="7518400" cy="518343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una conclusione"/>
          <p:cNvSpPr txBox="1"/>
          <p:nvPr>
            <p:ph type="subTitle" sz="quarter" idx="1"/>
          </p:nvPr>
        </p:nvSpPr>
        <p:spPr>
          <a:xfrm>
            <a:off x="774700" y="2108200"/>
            <a:ext cx="3924300" cy="863600"/>
          </a:xfrm>
          <a:prstGeom prst="rect">
            <a:avLst/>
          </a:prstGeom>
        </p:spPr>
        <p:txBody>
          <a:bodyPr/>
          <a:lstStyle>
            <a:lvl1pPr algn="r">
              <a:defRPr sz="3500">
                <a:solidFill>
                  <a:srgbClr val="96D35F"/>
                </a:solidFill>
              </a:defRPr>
            </a:lvl1pPr>
          </a:lstStyle>
          <a:p>
            <a:pPr/>
            <a:r>
              <a:t>una conclusione</a:t>
            </a:r>
          </a:p>
        </p:txBody>
      </p:sp>
      <p:sp>
        <p:nvSpPr>
          <p:cNvPr id="161" name="la moneta si smaterializza"/>
          <p:cNvSpPr/>
          <p:nvPr/>
        </p:nvSpPr>
        <p:spPr>
          <a:xfrm>
            <a:off x="2143445" y="4102100"/>
            <a:ext cx="7863206" cy="8890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DEE8F1"/>
                </a:solidFill>
                <a:latin typeface="+mn-lt"/>
                <a:ea typeface="+mn-ea"/>
                <a:cs typeface="+mn-cs"/>
                <a:sym typeface="Stone Sans Sem ITC TT-Semi"/>
              </a:defRPr>
            </a:lvl1pPr>
          </a:lstStyle>
          <a:p>
            <a:pPr/>
            <a:r>
              <a:t>la moneta si smaterializza</a:t>
            </a:r>
          </a:p>
        </p:txBody>
      </p:sp>
      <p:sp>
        <p:nvSpPr>
          <p:cNvPr id="162" name="+ comodità"/>
          <p:cNvSpPr/>
          <p:nvPr/>
        </p:nvSpPr>
        <p:spPr>
          <a:xfrm>
            <a:off x="3338589" y="7023100"/>
            <a:ext cx="5956301" cy="8890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9EB37"/>
                </a:solidFill>
                <a:latin typeface="+mn-lt"/>
                <a:ea typeface="+mn-ea"/>
                <a:cs typeface="+mn-cs"/>
                <a:sym typeface="Stone Sans Sem ITC TT-Semi"/>
              </a:defRPr>
            </a:lvl1pPr>
          </a:lstStyle>
          <a:p>
            <a:pPr/>
            <a:r>
              <a:t>+ comodità</a:t>
            </a:r>
          </a:p>
        </p:txBody>
      </p:sp>
      <p:sp>
        <p:nvSpPr>
          <p:cNvPr id="163" name="+ responsabilità"/>
          <p:cNvSpPr/>
          <p:nvPr/>
        </p:nvSpPr>
        <p:spPr>
          <a:xfrm>
            <a:off x="5803900" y="8102600"/>
            <a:ext cx="5956300" cy="8890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9EB37"/>
                </a:solidFill>
                <a:latin typeface="+mn-lt"/>
                <a:ea typeface="+mn-ea"/>
                <a:cs typeface="+mn-cs"/>
                <a:sym typeface="Stone Sans Sem ITC TT-Semi"/>
              </a:defRPr>
            </a:lvl1pPr>
          </a:lstStyle>
          <a:p>
            <a:pPr/>
            <a:r>
              <a:t>+ responsabilità</a:t>
            </a:r>
          </a:p>
        </p:txBody>
      </p:sp>
      <p:sp>
        <p:nvSpPr>
          <p:cNvPr id="164" name="+ semplicità"/>
          <p:cNvSpPr/>
          <p:nvPr/>
        </p:nvSpPr>
        <p:spPr>
          <a:xfrm>
            <a:off x="1104900" y="5943600"/>
            <a:ext cx="5956300" cy="889000"/>
          </a:xfrm>
          <a:prstGeom prst="rect">
            <a:avLst/>
          </a:prstGeom>
          <a:ln w="12700">
            <a:miter lim="400000"/>
          </a:ln>
          <a:effectLst>
            <a:outerShdw sx="100000" sy="100000" kx="0" ky="0" algn="b" rotWithShape="0" blurRad="25400" dist="12700" dir="162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D9EB37"/>
                </a:solidFill>
                <a:latin typeface="+mn-lt"/>
                <a:ea typeface="+mn-ea"/>
                <a:cs typeface="+mn-cs"/>
                <a:sym typeface="Stone Sans Sem ITC TT-Semi"/>
              </a:defRPr>
            </a:lvl1pPr>
          </a:lstStyle>
          <a:p>
            <a:pPr/>
            <a:r>
              <a:t>+ semplicità</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il reddito"/>
          <p:cNvSpPr txBox="1"/>
          <p:nvPr>
            <p:ph type="ctrTitle"/>
          </p:nvPr>
        </p:nvSpPr>
        <p:spPr>
          <a:xfrm>
            <a:off x="787400" y="2387600"/>
            <a:ext cx="11430000" cy="2590800"/>
          </a:xfrm>
          <a:prstGeom prst="rect">
            <a:avLst/>
          </a:prstGeom>
        </p:spPr>
        <p:txBody>
          <a:bodyPr/>
          <a:lstStyle>
            <a:lvl1pPr>
              <a:defRPr sz="9000">
                <a:solidFill>
                  <a:srgbClr val="FFD877"/>
                </a:solidFill>
              </a:defRPr>
            </a:lvl1pPr>
          </a:lstStyle>
          <a:p>
            <a:pPr/>
            <a:r>
              <a:t>il reddito</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Stone Sans Sem ITC TT-Semi"/>
        <a:ea typeface="Stone Sans Sem ITC TT-Semi"/>
        <a:cs typeface="Stone Sans Sem ITC TT-Semi"/>
      </a:majorFont>
      <a:minorFont>
        <a:latin typeface="Stone Sans Sem ITC TT-Semi"/>
        <a:ea typeface="Stone Sans Sem ITC TT-Semi"/>
        <a:cs typeface="Stone Sans Sem ITC TT-Sem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EE8F1"/>
        </a:solid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Bradley Hand ITC TT-Bold"/>
            <a:ea typeface="Bradley Hand ITC TT-Bold"/>
            <a:cs typeface="Bradley Hand ITC TT-Bold"/>
            <a:sym typeface="Bradley Hand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Stone Sans Sem ITC TT-Semi"/>
        <a:ea typeface="Stone Sans Sem ITC TT-Semi"/>
        <a:cs typeface="Stone Sans Sem ITC TT-Semi"/>
      </a:majorFont>
      <a:minorFont>
        <a:latin typeface="Stone Sans Sem ITC TT-Semi"/>
        <a:ea typeface="Stone Sans Sem ITC TT-Semi"/>
        <a:cs typeface="Stone Sans Sem ITC TT-Sem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EE8F1"/>
        </a:solid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Bradley Hand ITC TT-Bold"/>
            <a:ea typeface="Bradley Hand ITC TT-Bold"/>
            <a:cs typeface="Bradley Hand ITC TT-Bold"/>
            <a:sym typeface="Bradley Hand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Bradley Hand ITC TT-Bold"/>
            <a:ea typeface="Bradley Hand ITC TT-Bold"/>
            <a:cs typeface="Bradley Hand ITC TT-Bold"/>
            <a:sym typeface="Bradley Hand ITC TT-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