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4"/>
  </p:notesMasterIdLst>
  <p:handoutMasterIdLst>
    <p:handoutMasterId r:id="rId25"/>
  </p:handoutMasterIdLst>
  <p:sldIdLst>
    <p:sldId id="258" r:id="rId5"/>
    <p:sldId id="257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  <p:sldId id="275" r:id="rId21"/>
    <p:sldId id="276" r:id="rId22"/>
    <p:sldId id="277" r:id="rId23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346"/>
    <a:srgbClr val="FF66FF"/>
    <a:srgbClr val="333333"/>
    <a:srgbClr val="000000"/>
    <a:srgbClr val="FFFFFF"/>
    <a:srgbClr val="1A1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D7C1C1-7D4A-4BD6-853B-DF2A4505F4A9}" v="143" dt="2025-09-26T17:21:20.962"/>
  </p1510:revLst>
</p1510:revInfo>
</file>

<file path=ppt/tableStyles.xml><?xml version="1.0" encoding="utf-8"?>
<a:tblStyleLst xmlns:a="http://schemas.openxmlformats.org/drawingml/2006/main" def="{CA20E951-F767-40FB-8981-BDCADE0C3650}">
  <a:tblStyle styleId="{CA20E951-F767-40FB-8981-BDCADE0C3650}" styleName="Standard Skyguide">
    <a:wholeTbl>
      <a:tcTxStyle>
        <a:fontRef idx="minor">
          <a:prstClr val="black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6933" cmpd="sng">
              <a:solidFill>
                <a:schemeClr val="accent2"/>
              </a:solidFill>
            </a:ln>
          </a:top>
          <a:bottom>
            <a:ln w="3175" cmpd="sng">
              <a:solidFill>
                <a:schemeClr val="accent2"/>
              </a:solidFill>
            </a:ln>
          </a:bottom>
          <a:insideH>
            <a:ln w="3175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>
        <a:schemeClr val="lt1"/>
      </a:tcTxStyle>
      <a:tcStyle>
        <a:tcBdr/>
        <a:fill>
          <a:noFill/>
        </a:fill>
      </a:tcStyle>
    </a:band1H>
    <a:band2H>
      <a:tcTxStyle>
        <a:schemeClr val="lt1"/>
      </a:tcTxStyle>
      <a:tcStyle>
        <a:tcBdr/>
        <a:fill>
          <a:noFill/>
        </a:fill>
      </a:tcStyle>
    </a:band2H>
    <a:band1V>
      <a:tcTxStyle>
        <a:schemeClr val="lt1"/>
      </a:tcTxStyle>
      <a:tcStyle>
        <a:tcBdr/>
        <a:fill>
          <a:noFill/>
        </a:fill>
      </a:tcStyle>
    </a:band1V>
    <a:band2V>
      <a:tcTxStyle>
        <a:schemeClr val="lt1"/>
      </a:tcTxStyle>
      <a:tcStyle>
        <a:tcBdr/>
        <a:fill>
          <a:noFill/>
        </a:fill>
      </a:tcStyle>
    </a:band2V>
    <a:lastCol>
      <a:tcTxStyle>
        <a:fontRef idx="major"/>
        <a:schemeClr val="lt1"/>
      </a:tcTxStyle>
      <a:tcStyle>
        <a:tcBdr/>
        <a:fill>
          <a:noFill/>
        </a:fill>
      </a:tcStyle>
    </a:lastCol>
    <a:firstCol>
      <a:tcTxStyle>
        <a:fontRef idx="major"/>
        <a:schemeClr val="lt1"/>
      </a:tcTxStyle>
      <a:tcStyle>
        <a:tcBdr/>
        <a:fill>
          <a:noFill/>
        </a:fill>
      </a:tcStyle>
    </a:firstCol>
    <a:lastRow>
      <a:tcTxStyle>
        <a:fontRef idx="major"/>
        <a:schemeClr val="lt1"/>
      </a:tcTxStyle>
      <a:tcStyle>
        <a:tcBdr>
          <a:top>
            <a:ln w="16933" cmpd="sng">
              <a:solidFill>
                <a:schemeClr val="accent2"/>
              </a:solidFill>
            </a:ln>
          </a:top>
          <a:bottom>
            <a:ln w="16933" cmpd="sng">
              <a:solidFill>
                <a:schemeClr val="accent2"/>
              </a:solidFill>
            </a:ln>
          </a:bottom>
        </a:tcBdr>
        <a:fill>
          <a:noFill/>
        </a:fill>
      </a:tcStyle>
    </a:lastRow>
    <a:firstRow>
      <a:tcTxStyle>
        <a:fontRef idx="major"/>
        <a:schemeClr val="lt1"/>
      </a:tcTxStyle>
      <a:tcStyle>
        <a:tcBdr>
          <a:top>
            <a:ln w="16933" cmpd="sng">
              <a:solidFill>
                <a:schemeClr val="accent2"/>
              </a:solidFill>
            </a:ln>
          </a:top>
          <a:bottom>
            <a:ln w="16933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5" autoAdjust="0"/>
    <p:restoredTop sz="90936" autoAdjust="0"/>
  </p:normalViewPr>
  <p:slideViewPr>
    <p:cSldViewPr showGuides="1">
      <p:cViewPr varScale="1">
        <p:scale>
          <a:sx n="92" d="100"/>
          <a:sy n="92" d="100"/>
        </p:scale>
        <p:origin x="168" y="5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37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nardi Marco" userId="02704f63-bbd7-44c2-89de-143176f6f2b6" providerId="ADAL" clId="{D2D7C1C1-7D4A-4BD6-853B-DF2A4505F4A9}"/>
    <pc:docChg chg="undo custSel addSld delSld modSld sldOrd">
      <pc:chgData name="Lunardi Marco" userId="02704f63-bbd7-44c2-89de-143176f6f2b6" providerId="ADAL" clId="{D2D7C1C1-7D4A-4BD6-853B-DF2A4505F4A9}" dt="2025-09-26T17:21:20.962" v="2474"/>
      <pc:docMkLst>
        <pc:docMk/>
      </pc:docMkLst>
      <pc:sldChg chg="addSp modSp modAnim">
        <pc:chgData name="Lunardi Marco" userId="02704f63-bbd7-44c2-89de-143176f6f2b6" providerId="ADAL" clId="{D2D7C1C1-7D4A-4BD6-853B-DF2A4505F4A9}" dt="2025-09-26T17:21:00.505" v="2473"/>
        <pc:sldMkLst>
          <pc:docMk/>
          <pc:sldMk cId="3262243422" sldId="257"/>
        </pc:sldMkLst>
        <pc:spChg chg="add mod">
          <ac:chgData name="Lunardi Marco" userId="02704f63-bbd7-44c2-89de-143176f6f2b6" providerId="ADAL" clId="{D2D7C1C1-7D4A-4BD6-853B-DF2A4505F4A9}" dt="2025-09-26T17:19:59.702" v="2462" actId="571"/>
          <ac:spMkLst>
            <pc:docMk/>
            <pc:sldMk cId="3262243422" sldId="257"/>
            <ac:spMk id="6" creationId="{819018D0-7DB3-1505-E001-6A7FD9D9EC53}"/>
          </ac:spMkLst>
        </pc:spChg>
        <pc:spChg chg="add mod">
          <ac:chgData name="Lunardi Marco" userId="02704f63-bbd7-44c2-89de-143176f6f2b6" providerId="ADAL" clId="{D2D7C1C1-7D4A-4BD6-853B-DF2A4505F4A9}" dt="2025-09-26T17:19:59.702" v="2462" actId="571"/>
          <ac:spMkLst>
            <pc:docMk/>
            <pc:sldMk cId="3262243422" sldId="257"/>
            <ac:spMk id="13" creationId="{BD5F34A9-A7ED-3E75-0E0E-0211E6EE62EE}"/>
          </ac:spMkLst>
        </pc:spChg>
        <pc:spChg chg="add mod">
          <ac:chgData name="Lunardi Marco" userId="02704f63-bbd7-44c2-89de-143176f6f2b6" providerId="ADAL" clId="{D2D7C1C1-7D4A-4BD6-853B-DF2A4505F4A9}" dt="2025-09-26T17:20:05.301" v="2464" actId="571"/>
          <ac:spMkLst>
            <pc:docMk/>
            <pc:sldMk cId="3262243422" sldId="257"/>
            <ac:spMk id="14" creationId="{5F6C93F9-6536-89ED-7EBB-E6F240CE5E22}"/>
          </ac:spMkLst>
        </pc:spChg>
        <pc:spChg chg="add mod">
          <ac:chgData name="Lunardi Marco" userId="02704f63-bbd7-44c2-89de-143176f6f2b6" providerId="ADAL" clId="{D2D7C1C1-7D4A-4BD6-853B-DF2A4505F4A9}" dt="2025-09-26T17:20:05.301" v="2464" actId="571"/>
          <ac:spMkLst>
            <pc:docMk/>
            <pc:sldMk cId="3262243422" sldId="257"/>
            <ac:spMk id="15" creationId="{84A7D50D-61A2-DEC8-36F7-FA912E4B156F}"/>
          </ac:spMkLst>
        </pc:spChg>
      </pc:sldChg>
      <pc:sldChg chg="modAnim">
        <pc:chgData name="Lunardi Marco" userId="02704f63-bbd7-44c2-89de-143176f6f2b6" providerId="ADAL" clId="{D2D7C1C1-7D4A-4BD6-853B-DF2A4505F4A9}" dt="2025-09-26T17:18:57.583" v="2455"/>
        <pc:sldMkLst>
          <pc:docMk/>
          <pc:sldMk cId="4122130953" sldId="259"/>
        </pc:sldMkLst>
      </pc:sldChg>
      <pc:sldChg chg="modAnim">
        <pc:chgData name="Lunardi Marco" userId="02704f63-bbd7-44c2-89de-143176f6f2b6" providerId="ADAL" clId="{D2D7C1C1-7D4A-4BD6-853B-DF2A4505F4A9}" dt="2025-09-26T17:19:04.529" v="2456"/>
        <pc:sldMkLst>
          <pc:docMk/>
          <pc:sldMk cId="705987077" sldId="260"/>
        </pc:sldMkLst>
      </pc:sldChg>
      <pc:sldChg chg="addSp modSp new mod">
        <pc:chgData name="Lunardi Marco" userId="02704f63-bbd7-44c2-89de-143176f6f2b6" providerId="ADAL" clId="{D2D7C1C1-7D4A-4BD6-853B-DF2A4505F4A9}" dt="2025-09-26T11:17:52.987" v="296" actId="1076"/>
        <pc:sldMkLst>
          <pc:docMk/>
          <pc:sldMk cId="2007936099" sldId="261"/>
        </pc:sldMkLst>
        <pc:spChg chg="add mod">
          <ac:chgData name="Lunardi Marco" userId="02704f63-bbd7-44c2-89de-143176f6f2b6" providerId="ADAL" clId="{D2D7C1C1-7D4A-4BD6-853B-DF2A4505F4A9}" dt="2025-09-26T11:16:15.021" v="184" actId="14100"/>
          <ac:spMkLst>
            <pc:docMk/>
            <pc:sldMk cId="2007936099" sldId="261"/>
            <ac:spMk id="6" creationId="{7473A1B1-9581-AC6F-F989-D75E057D2B73}"/>
          </ac:spMkLst>
        </pc:spChg>
        <pc:picChg chg="add mod">
          <ac:chgData name="Lunardi Marco" userId="02704f63-bbd7-44c2-89de-143176f6f2b6" providerId="ADAL" clId="{D2D7C1C1-7D4A-4BD6-853B-DF2A4505F4A9}" dt="2025-09-26T11:17:50.600" v="295" actId="1076"/>
          <ac:picMkLst>
            <pc:docMk/>
            <pc:sldMk cId="2007936099" sldId="261"/>
            <ac:picMk id="3074" creationId="{339EE9E5-2A29-7E18-3A6A-6E5F04C4F6A9}"/>
          </ac:picMkLst>
        </pc:picChg>
        <pc:picChg chg="add mod">
          <ac:chgData name="Lunardi Marco" userId="02704f63-bbd7-44c2-89de-143176f6f2b6" providerId="ADAL" clId="{D2D7C1C1-7D4A-4BD6-853B-DF2A4505F4A9}" dt="2025-09-26T10:47:35.024" v="8" actId="1076"/>
          <ac:picMkLst>
            <pc:docMk/>
            <pc:sldMk cId="2007936099" sldId="261"/>
            <ac:picMk id="3076" creationId="{3B9B2718-1FF7-B226-8266-611843B5CEA6}"/>
          </ac:picMkLst>
        </pc:picChg>
        <pc:picChg chg="add mod">
          <ac:chgData name="Lunardi Marco" userId="02704f63-bbd7-44c2-89de-143176f6f2b6" providerId="ADAL" clId="{D2D7C1C1-7D4A-4BD6-853B-DF2A4505F4A9}" dt="2025-09-26T11:17:52.987" v="296" actId="1076"/>
          <ac:picMkLst>
            <pc:docMk/>
            <pc:sldMk cId="2007936099" sldId="261"/>
            <ac:picMk id="3078" creationId="{CF0507CD-3416-2ED7-0EE9-9983B8E68C26}"/>
          </ac:picMkLst>
        </pc:picChg>
      </pc:sldChg>
      <pc:sldChg chg="addSp delSp modSp new mod">
        <pc:chgData name="Lunardi Marco" userId="02704f63-bbd7-44c2-89de-143176f6f2b6" providerId="ADAL" clId="{D2D7C1C1-7D4A-4BD6-853B-DF2A4505F4A9}" dt="2025-09-26T11:17:37.312" v="294" actId="122"/>
        <pc:sldMkLst>
          <pc:docMk/>
          <pc:sldMk cId="545350549" sldId="262"/>
        </pc:sldMkLst>
        <pc:spChg chg="add del">
          <ac:chgData name="Lunardi Marco" userId="02704f63-bbd7-44c2-89de-143176f6f2b6" providerId="ADAL" clId="{D2D7C1C1-7D4A-4BD6-853B-DF2A4505F4A9}" dt="2025-09-26T11:16:25.685" v="186"/>
          <ac:spMkLst>
            <pc:docMk/>
            <pc:sldMk cId="545350549" sldId="262"/>
            <ac:spMk id="3" creationId="{5820186F-A469-FEB6-18AE-C6B08A2BED96}"/>
          </ac:spMkLst>
        </pc:spChg>
        <pc:spChg chg="add mod">
          <ac:chgData name="Lunardi Marco" userId="02704f63-bbd7-44c2-89de-143176f6f2b6" providerId="ADAL" clId="{D2D7C1C1-7D4A-4BD6-853B-DF2A4505F4A9}" dt="2025-09-26T11:14:23.564" v="130" actId="14100"/>
          <ac:spMkLst>
            <pc:docMk/>
            <pc:sldMk cId="545350549" sldId="262"/>
            <ac:spMk id="6" creationId="{755FF07D-53E6-A1CE-4E48-E16560324876}"/>
          </ac:spMkLst>
        </pc:spChg>
        <pc:spChg chg="add mod">
          <ac:chgData name="Lunardi Marco" userId="02704f63-bbd7-44c2-89de-143176f6f2b6" providerId="ADAL" clId="{D2D7C1C1-7D4A-4BD6-853B-DF2A4505F4A9}" dt="2025-09-26T11:16:25.685" v="186"/>
          <ac:spMkLst>
            <pc:docMk/>
            <pc:sldMk cId="545350549" sldId="262"/>
            <ac:spMk id="7" creationId="{65CDB94C-5013-28B5-5CA2-BA2E7E54885E}"/>
          </ac:spMkLst>
        </pc:spChg>
        <pc:spChg chg="add mod">
          <ac:chgData name="Lunardi Marco" userId="02704f63-bbd7-44c2-89de-143176f6f2b6" providerId="ADAL" clId="{D2D7C1C1-7D4A-4BD6-853B-DF2A4505F4A9}" dt="2025-09-26T11:17:37.312" v="294" actId="122"/>
          <ac:spMkLst>
            <pc:docMk/>
            <pc:sldMk cId="545350549" sldId="262"/>
            <ac:spMk id="8" creationId="{6D87E7F7-5FBE-0717-DCFF-333DF3CA857B}"/>
          </ac:spMkLst>
        </pc:spChg>
        <pc:picChg chg="add mod">
          <ac:chgData name="Lunardi Marco" userId="02704f63-bbd7-44c2-89de-143176f6f2b6" providerId="ADAL" clId="{D2D7C1C1-7D4A-4BD6-853B-DF2A4505F4A9}" dt="2025-09-26T11:15:52.137" v="143" actId="1076"/>
          <ac:picMkLst>
            <pc:docMk/>
            <pc:sldMk cId="545350549" sldId="262"/>
            <ac:picMk id="4100" creationId="{3CBF0B02-8E42-D143-DC2B-05221F4D7EF2}"/>
          </ac:picMkLst>
        </pc:picChg>
        <pc:picChg chg="add mod">
          <ac:chgData name="Lunardi Marco" userId="02704f63-bbd7-44c2-89de-143176f6f2b6" providerId="ADAL" clId="{D2D7C1C1-7D4A-4BD6-853B-DF2A4505F4A9}" dt="2025-09-26T11:15:24.764" v="138" actId="1076"/>
          <ac:picMkLst>
            <pc:docMk/>
            <pc:sldMk cId="545350549" sldId="262"/>
            <ac:picMk id="4102" creationId="{4E6F1E2B-FB2A-AD53-B3AD-FF66ECDA306E}"/>
          </ac:picMkLst>
        </pc:picChg>
        <pc:picChg chg="add mod">
          <ac:chgData name="Lunardi Marco" userId="02704f63-bbd7-44c2-89de-143176f6f2b6" providerId="ADAL" clId="{D2D7C1C1-7D4A-4BD6-853B-DF2A4505F4A9}" dt="2025-09-26T11:15:47.575" v="142" actId="1076"/>
          <ac:picMkLst>
            <pc:docMk/>
            <pc:sldMk cId="545350549" sldId="262"/>
            <ac:picMk id="4104" creationId="{926DF4E3-D93F-EF8F-4805-B5D798855216}"/>
          </ac:picMkLst>
        </pc:picChg>
      </pc:sldChg>
      <pc:sldChg chg="addSp modSp new mod modAnim">
        <pc:chgData name="Lunardi Marco" userId="02704f63-bbd7-44c2-89de-143176f6f2b6" providerId="ADAL" clId="{D2D7C1C1-7D4A-4BD6-853B-DF2A4505F4A9}" dt="2025-09-26T17:18:44.783" v="2454"/>
        <pc:sldMkLst>
          <pc:docMk/>
          <pc:sldMk cId="2512389235" sldId="263"/>
        </pc:sldMkLst>
        <pc:spChg chg="mod">
          <ac:chgData name="Lunardi Marco" userId="02704f63-bbd7-44c2-89de-143176f6f2b6" providerId="ADAL" clId="{D2D7C1C1-7D4A-4BD6-853B-DF2A4505F4A9}" dt="2025-09-26T11:19:21.177" v="489" actId="20577"/>
          <ac:spMkLst>
            <pc:docMk/>
            <pc:sldMk cId="2512389235" sldId="263"/>
            <ac:spMk id="3" creationId="{9726027C-D5B8-2D89-97AE-F9B52B5C98F5}"/>
          </ac:spMkLst>
        </pc:spChg>
        <pc:picChg chg="add mod">
          <ac:chgData name="Lunardi Marco" userId="02704f63-bbd7-44c2-89de-143176f6f2b6" providerId="ADAL" clId="{D2D7C1C1-7D4A-4BD6-853B-DF2A4505F4A9}" dt="2025-09-26T11:21:06.068" v="501" actId="1076"/>
          <ac:picMkLst>
            <pc:docMk/>
            <pc:sldMk cId="2512389235" sldId="263"/>
            <ac:picMk id="5122" creationId="{5A3AD1BF-9A60-215B-C856-7D5630BCA0A0}"/>
          </ac:picMkLst>
        </pc:picChg>
        <pc:picChg chg="add mod">
          <ac:chgData name="Lunardi Marco" userId="02704f63-bbd7-44c2-89de-143176f6f2b6" providerId="ADAL" clId="{D2D7C1C1-7D4A-4BD6-853B-DF2A4505F4A9}" dt="2025-09-26T11:21:03.703" v="500" actId="1076"/>
          <ac:picMkLst>
            <pc:docMk/>
            <pc:sldMk cId="2512389235" sldId="263"/>
            <ac:picMk id="5124" creationId="{82FCF6D9-F59A-4D0E-E499-40749FA79DA0}"/>
          </ac:picMkLst>
        </pc:picChg>
      </pc:sldChg>
      <pc:sldChg chg="addSp modSp new mod modAnim">
        <pc:chgData name="Lunardi Marco" userId="02704f63-bbd7-44c2-89de-143176f6f2b6" providerId="ADAL" clId="{D2D7C1C1-7D4A-4BD6-853B-DF2A4505F4A9}" dt="2025-09-26T17:21:20.962" v="2474"/>
        <pc:sldMkLst>
          <pc:docMk/>
          <pc:sldMk cId="3066935340" sldId="264"/>
        </pc:sldMkLst>
        <pc:spChg chg="mod">
          <ac:chgData name="Lunardi Marco" userId="02704f63-bbd7-44c2-89de-143176f6f2b6" providerId="ADAL" clId="{D2D7C1C1-7D4A-4BD6-853B-DF2A4505F4A9}" dt="2025-09-26T11:23:11.633" v="762" actId="20577"/>
          <ac:spMkLst>
            <pc:docMk/>
            <pc:sldMk cId="3066935340" sldId="264"/>
            <ac:spMk id="3" creationId="{C801E28D-AC8F-CBCB-3485-D4B8985C6A34}"/>
          </ac:spMkLst>
        </pc:spChg>
        <pc:picChg chg="add mod">
          <ac:chgData name="Lunardi Marco" userId="02704f63-bbd7-44c2-89de-143176f6f2b6" providerId="ADAL" clId="{D2D7C1C1-7D4A-4BD6-853B-DF2A4505F4A9}" dt="2025-09-26T11:23:20.630" v="765" actId="1076"/>
          <ac:picMkLst>
            <pc:docMk/>
            <pc:sldMk cId="3066935340" sldId="264"/>
            <ac:picMk id="6146" creationId="{58696D9D-D77B-71B7-7C39-BA2926543E24}"/>
          </ac:picMkLst>
        </pc:picChg>
      </pc:sldChg>
      <pc:sldChg chg="modSp new mod">
        <pc:chgData name="Lunardi Marco" userId="02704f63-bbd7-44c2-89de-143176f6f2b6" providerId="ADAL" clId="{D2D7C1C1-7D4A-4BD6-853B-DF2A4505F4A9}" dt="2025-09-26T11:44:57.898" v="1769" actId="5793"/>
        <pc:sldMkLst>
          <pc:docMk/>
          <pc:sldMk cId="1871944810" sldId="265"/>
        </pc:sldMkLst>
        <pc:spChg chg="mod">
          <ac:chgData name="Lunardi Marco" userId="02704f63-bbd7-44c2-89de-143176f6f2b6" providerId="ADAL" clId="{D2D7C1C1-7D4A-4BD6-853B-DF2A4505F4A9}" dt="2025-09-26T11:44:57.898" v="1769" actId="5793"/>
          <ac:spMkLst>
            <pc:docMk/>
            <pc:sldMk cId="1871944810" sldId="265"/>
            <ac:spMk id="3" creationId="{5085D7E3-F489-15E6-1FC1-E4F44CD36BD9}"/>
          </ac:spMkLst>
        </pc:spChg>
      </pc:sldChg>
      <pc:sldChg chg="addSp modSp new mod">
        <pc:chgData name="Lunardi Marco" userId="02704f63-bbd7-44c2-89de-143176f6f2b6" providerId="ADAL" clId="{D2D7C1C1-7D4A-4BD6-853B-DF2A4505F4A9}" dt="2025-09-26T17:10:53.444" v="2448" actId="1076"/>
        <pc:sldMkLst>
          <pc:docMk/>
          <pc:sldMk cId="163749399" sldId="266"/>
        </pc:sldMkLst>
        <pc:spChg chg="mod">
          <ac:chgData name="Lunardi Marco" userId="02704f63-bbd7-44c2-89de-143176f6f2b6" providerId="ADAL" clId="{D2D7C1C1-7D4A-4BD6-853B-DF2A4505F4A9}" dt="2025-09-26T11:31:36.381" v="1109" actId="20577"/>
          <ac:spMkLst>
            <pc:docMk/>
            <pc:sldMk cId="163749399" sldId="266"/>
            <ac:spMk id="3" creationId="{9232D8B0-B522-2CDF-F9FB-E093BEF654ED}"/>
          </ac:spMkLst>
        </pc:spChg>
        <pc:picChg chg="add mod">
          <ac:chgData name="Lunardi Marco" userId="02704f63-bbd7-44c2-89de-143176f6f2b6" providerId="ADAL" clId="{D2D7C1C1-7D4A-4BD6-853B-DF2A4505F4A9}" dt="2025-09-26T17:10:33.802" v="2446" actId="1076"/>
          <ac:picMkLst>
            <pc:docMk/>
            <pc:sldMk cId="163749399" sldId="266"/>
            <ac:picMk id="1026" creationId="{71188038-E07F-F757-7831-9FD5D8869925}"/>
          </ac:picMkLst>
        </pc:picChg>
        <pc:picChg chg="add mod">
          <ac:chgData name="Lunardi Marco" userId="02704f63-bbd7-44c2-89de-143176f6f2b6" providerId="ADAL" clId="{D2D7C1C1-7D4A-4BD6-853B-DF2A4505F4A9}" dt="2025-09-26T17:10:53.444" v="2448" actId="1076"/>
          <ac:picMkLst>
            <pc:docMk/>
            <pc:sldMk cId="163749399" sldId="266"/>
            <ac:picMk id="1028" creationId="{632C9338-49CF-6B5B-9B8C-E77EEB5547BD}"/>
          </ac:picMkLst>
        </pc:picChg>
        <pc:picChg chg="add mod">
          <ac:chgData name="Lunardi Marco" userId="02704f63-bbd7-44c2-89de-143176f6f2b6" providerId="ADAL" clId="{D2D7C1C1-7D4A-4BD6-853B-DF2A4505F4A9}" dt="2025-09-26T11:31:29.123" v="1107" actId="1076"/>
          <ac:picMkLst>
            <pc:docMk/>
            <pc:sldMk cId="163749399" sldId="266"/>
            <ac:picMk id="7170" creationId="{A3EDF401-AEE4-AB56-4A31-A0662D0710D4}"/>
          </ac:picMkLst>
        </pc:picChg>
      </pc:sldChg>
      <pc:sldChg chg="addSp modSp new mod">
        <pc:chgData name="Lunardi Marco" userId="02704f63-bbd7-44c2-89de-143176f6f2b6" providerId="ADAL" clId="{D2D7C1C1-7D4A-4BD6-853B-DF2A4505F4A9}" dt="2025-09-26T11:33:23.029" v="1181" actId="1076"/>
        <pc:sldMkLst>
          <pc:docMk/>
          <pc:sldMk cId="593334316" sldId="267"/>
        </pc:sldMkLst>
        <pc:spChg chg="mod">
          <ac:chgData name="Lunardi Marco" userId="02704f63-bbd7-44c2-89de-143176f6f2b6" providerId="ADAL" clId="{D2D7C1C1-7D4A-4BD6-853B-DF2A4505F4A9}" dt="2025-09-26T11:32:04.909" v="1174" actId="20577"/>
          <ac:spMkLst>
            <pc:docMk/>
            <pc:sldMk cId="593334316" sldId="267"/>
            <ac:spMk id="3" creationId="{5521652A-6D25-7F95-EBFC-DCD47B8C830B}"/>
          </ac:spMkLst>
        </pc:spChg>
        <pc:picChg chg="add mod">
          <ac:chgData name="Lunardi Marco" userId="02704f63-bbd7-44c2-89de-143176f6f2b6" providerId="ADAL" clId="{D2D7C1C1-7D4A-4BD6-853B-DF2A4505F4A9}" dt="2025-09-26T11:32:53.271" v="1176" actId="1076"/>
          <ac:picMkLst>
            <pc:docMk/>
            <pc:sldMk cId="593334316" sldId="267"/>
            <ac:picMk id="8194" creationId="{A5507EDE-AD91-5F9C-413E-3660A2503540}"/>
          </ac:picMkLst>
        </pc:picChg>
        <pc:picChg chg="add mod">
          <ac:chgData name="Lunardi Marco" userId="02704f63-bbd7-44c2-89de-143176f6f2b6" providerId="ADAL" clId="{D2D7C1C1-7D4A-4BD6-853B-DF2A4505F4A9}" dt="2025-09-26T11:33:23.029" v="1181" actId="1076"/>
          <ac:picMkLst>
            <pc:docMk/>
            <pc:sldMk cId="593334316" sldId="267"/>
            <ac:picMk id="8196" creationId="{386C1A17-7700-7FB3-ADE7-7321D6B11A23}"/>
          </ac:picMkLst>
        </pc:picChg>
      </pc:sldChg>
      <pc:sldChg chg="addSp modSp new mod">
        <pc:chgData name="Lunardi Marco" userId="02704f63-bbd7-44c2-89de-143176f6f2b6" providerId="ADAL" clId="{D2D7C1C1-7D4A-4BD6-853B-DF2A4505F4A9}" dt="2025-09-26T11:35:06.980" v="1254" actId="1076"/>
        <pc:sldMkLst>
          <pc:docMk/>
          <pc:sldMk cId="828748348" sldId="268"/>
        </pc:sldMkLst>
        <pc:spChg chg="mod">
          <ac:chgData name="Lunardi Marco" userId="02704f63-bbd7-44c2-89de-143176f6f2b6" providerId="ADAL" clId="{D2D7C1C1-7D4A-4BD6-853B-DF2A4505F4A9}" dt="2025-09-26T11:33:31.590" v="1184" actId="20577"/>
          <ac:spMkLst>
            <pc:docMk/>
            <pc:sldMk cId="828748348" sldId="268"/>
            <ac:spMk id="2" creationId="{DA1D2BFD-9E36-06AD-54A6-569F90B201FF}"/>
          </ac:spMkLst>
        </pc:spChg>
        <pc:spChg chg="mod">
          <ac:chgData name="Lunardi Marco" userId="02704f63-bbd7-44c2-89de-143176f6f2b6" providerId="ADAL" clId="{D2D7C1C1-7D4A-4BD6-853B-DF2A4505F4A9}" dt="2025-09-26T11:34:00.310" v="1245" actId="20577"/>
          <ac:spMkLst>
            <pc:docMk/>
            <pc:sldMk cId="828748348" sldId="268"/>
            <ac:spMk id="3" creationId="{C03C6AF1-ABD9-3BC3-8098-0EB309A6DC0D}"/>
          </ac:spMkLst>
        </pc:spChg>
        <pc:picChg chg="add mod">
          <ac:chgData name="Lunardi Marco" userId="02704f63-bbd7-44c2-89de-143176f6f2b6" providerId="ADAL" clId="{D2D7C1C1-7D4A-4BD6-853B-DF2A4505F4A9}" dt="2025-09-26T11:34:44.801" v="1249" actId="1076"/>
          <ac:picMkLst>
            <pc:docMk/>
            <pc:sldMk cId="828748348" sldId="268"/>
            <ac:picMk id="9218" creationId="{21F760E3-1718-6192-E921-D4B0E11F25D0}"/>
          </ac:picMkLst>
        </pc:picChg>
        <pc:picChg chg="add mod">
          <ac:chgData name="Lunardi Marco" userId="02704f63-bbd7-44c2-89de-143176f6f2b6" providerId="ADAL" clId="{D2D7C1C1-7D4A-4BD6-853B-DF2A4505F4A9}" dt="2025-09-26T11:35:06.980" v="1254" actId="1076"/>
          <ac:picMkLst>
            <pc:docMk/>
            <pc:sldMk cId="828748348" sldId="268"/>
            <ac:picMk id="9220" creationId="{153BF916-AB2B-807F-6EB0-DFEA9D9B041B}"/>
          </ac:picMkLst>
        </pc:picChg>
      </pc:sldChg>
      <pc:sldChg chg="addSp modSp new mod">
        <pc:chgData name="Lunardi Marco" userId="02704f63-bbd7-44c2-89de-143176f6f2b6" providerId="ADAL" clId="{D2D7C1C1-7D4A-4BD6-853B-DF2A4505F4A9}" dt="2025-09-26T11:36:29.862" v="1341" actId="1076"/>
        <pc:sldMkLst>
          <pc:docMk/>
          <pc:sldMk cId="572161959" sldId="269"/>
        </pc:sldMkLst>
        <pc:spChg chg="mod">
          <ac:chgData name="Lunardi Marco" userId="02704f63-bbd7-44c2-89de-143176f6f2b6" providerId="ADAL" clId="{D2D7C1C1-7D4A-4BD6-853B-DF2A4505F4A9}" dt="2025-09-26T11:35:40.371" v="1336" actId="20577"/>
          <ac:spMkLst>
            <pc:docMk/>
            <pc:sldMk cId="572161959" sldId="269"/>
            <ac:spMk id="3" creationId="{3062E72A-E943-0F39-27F4-9CAA9C4712B7}"/>
          </ac:spMkLst>
        </pc:spChg>
        <pc:picChg chg="add mod">
          <ac:chgData name="Lunardi Marco" userId="02704f63-bbd7-44c2-89de-143176f6f2b6" providerId="ADAL" clId="{D2D7C1C1-7D4A-4BD6-853B-DF2A4505F4A9}" dt="2025-09-26T11:36:13.388" v="1339" actId="1076"/>
          <ac:picMkLst>
            <pc:docMk/>
            <pc:sldMk cId="572161959" sldId="269"/>
            <ac:picMk id="10242" creationId="{D4F742E4-68DF-1259-F501-3530A76655AF}"/>
          </ac:picMkLst>
        </pc:picChg>
        <pc:picChg chg="add mod">
          <ac:chgData name="Lunardi Marco" userId="02704f63-bbd7-44c2-89de-143176f6f2b6" providerId="ADAL" clId="{D2D7C1C1-7D4A-4BD6-853B-DF2A4505F4A9}" dt="2025-09-26T11:36:29.862" v="1341" actId="1076"/>
          <ac:picMkLst>
            <pc:docMk/>
            <pc:sldMk cId="572161959" sldId="269"/>
            <ac:picMk id="10244" creationId="{1A0F30B1-5A50-9C46-D0FE-C640D8809C3E}"/>
          </ac:picMkLst>
        </pc:picChg>
      </pc:sldChg>
      <pc:sldChg chg="addSp modSp new mod">
        <pc:chgData name="Lunardi Marco" userId="02704f63-bbd7-44c2-89de-143176f6f2b6" providerId="ADAL" clId="{D2D7C1C1-7D4A-4BD6-853B-DF2A4505F4A9}" dt="2025-09-26T17:16:19.483" v="2451"/>
        <pc:sldMkLst>
          <pc:docMk/>
          <pc:sldMk cId="401349409" sldId="270"/>
        </pc:sldMkLst>
        <pc:spChg chg="mod">
          <ac:chgData name="Lunardi Marco" userId="02704f63-bbd7-44c2-89de-143176f6f2b6" providerId="ADAL" clId="{D2D7C1C1-7D4A-4BD6-853B-DF2A4505F4A9}" dt="2025-09-26T11:38:51.696" v="1485" actId="20577"/>
          <ac:spMkLst>
            <pc:docMk/>
            <pc:sldMk cId="401349409" sldId="270"/>
            <ac:spMk id="3" creationId="{A06BFD0D-5E96-52BB-58BF-6E7635FE3978}"/>
          </ac:spMkLst>
        </pc:spChg>
        <pc:picChg chg="add mod">
          <ac:chgData name="Lunardi Marco" userId="02704f63-bbd7-44c2-89de-143176f6f2b6" providerId="ADAL" clId="{D2D7C1C1-7D4A-4BD6-853B-DF2A4505F4A9}" dt="2025-09-26T11:38:18.380" v="1451" actId="1076"/>
          <ac:picMkLst>
            <pc:docMk/>
            <pc:sldMk cId="401349409" sldId="270"/>
            <ac:picMk id="11266" creationId="{83785C93-BC83-E2F2-5477-45025A8D27EF}"/>
          </ac:picMkLst>
        </pc:picChg>
        <pc:picChg chg="add mod">
          <ac:chgData name="Lunardi Marco" userId="02704f63-bbd7-44c2-89de-143176f6f2b6" providerId="ADAL" clId="{D2D7C1C1-7D4A-4BD6-853B-DF2A4505F4A9}" dt="2025-09-26T17:16:19.483" v="2451"/>
          <ac:picMkLst>
            <pc:docMk/>
            <pc:sldMk cId="401349409" sldId="270"/>
            <ac:picMk id="11268" creationId="{1169EE38-5AEC-6E7E-F289-04D218D0933F}"/>
          </ac:picMkLst>
        </pc:picChg>
      </pc:sldChg>
      <pc:sldChg chg="addSp delSp modSp new mod modClrScheme chgLayout">
        <pc:chgData name="Lunardi Marco" userId="02704f63-bbd7-44c2-89de-143176f6f2b6" providerId="ADAL" clId="{D2D7C1C1-7D4A-4BD6-853B-DF2A4505F4A9}" dt="2025-09-26T17:18:21.250" v="2453" actId="478"/>
        <pc:sldMkLst>
          <pc:docMk/>
          <pc:sldMk cId="534692114" sldId="271"/>
        </pc:sldMkLst>
        <pc:spChg chg="del">
          <ac:chgData name="Lunardi Marco" userId="02704f63-bbd7-44c2-89de-143176f6f2b6" providerId="ADAL" clId="{D2D7C1C1-7D4A-4BD6-853B-DF2A4505F4A9}" dt="2025-09-26T11:40:22.794" v="1628" actId="26606"/>
          <ac:spMkLst>
            <pc:docMk/>
            <pc:sldMk cId="534692114" sldId="271"/>
            <ac:spMk id="2" creationId="{8152201B-116E-60F4-56D6-DECBDC3502F0}"/>
          </ac:spMkLst>
        </pc:spChg>
        <pc:spChg chg="mod">
          <ac:chgData name="Lunardi Marco" userId="02704f63-bbd7-44c2-89de-143176f6f2b6" providerId="ADAL" clId="{D2D7C1C1-7D4A-4BD6-853B-DF2A4505F4A9}" dt="2025-09-26T11:40:34.844" v="1631" actId="14100"/>
          <ac:spMkLst>
            <pc:docMk/>
            <pc:sldMk cId="534692114" sldId="271"/>
            <ac:spMk id="3" creationId="{3319328D-7D13-1001-3294-AFFE64ABC893}"/>
          </ac:spMkLst>
        </pc:spChg>
        <pc:spChg chg="mod">
          <ac:chgData name="Lunardi Marco" userId="02704f63-bbd7-44c2-89de-143176f6f2b6" providerId="ADAL" clId="{D2D7C1C1-7D4A-4BD6-853B-DF2A4505F4A9}" dt="2025-09-26T11:40:22.794" v="1628" actId="26606"/>
          <ac:spMkLst>
            <pc:docMk/>
            <pc:sldMk cId="534692114" sldId="271"/>
            <ac:spMk id="4" creationId="{4D00CC2E-E3C9-84BB-C07D-E6AC2C6EF0C8}"/>
          </ac:spMkLst>
        </pc:spChg>
        <pc:spChg chg="mod">
          <ac:chgData name="Lunardi Marco" userId="02704f63-bbd7-44c2-89de-143176f6f2b6" providerId="ADAL" clId="{D2D7C1C1-7D4A-4BD6-853B-DF2A4505F4A9}" dt="2025-09-26T11:40:22.794" v="1628" actId="26606"/>
          <ac:spMkLst>
            <pc:docMk/>
            <pc:sldMk cId="534692114" sldId="271"/>
            <ac:spMk id="5" creationId="{B388269A-6534-BBDA-30D8-FA99CDCEEF69}"/>
          </ac:spMkLst>
        </pc:spChg>
        <pc:spChg chg="add mod">
          <ac:chgData name="Lunardi Marco" userId="02704f63-bbd7-44c2-89de-143176f6f2b6" providerId="ADAL" clId="{D2D7C1C1-7D4A-4BD6-853B-DF2A4505F4A9}" dt="2025-09-26T11:40:22.794" v="1628" actId="26606"/>
          <ac:spMkLst>
            <pc:docMk/>
            <pc:sldMk cId="534692114" sldId="271"/>
            <ac:spMk id="12295" creationId="{35F5DF0B-14F9-9301-2E2F-1E1F54F0C428}"/>
          </ac:spMkLst>
        </pc:spChg>
        <pc:graphicFrameChg chg="add del mod">
          <ac:chgData name="Lunardi Marco" userId="02704f63-bbd7-44c2-89de-143176f6f2b6" providerId="ADAL" clId="{D2D7C1C1-7D4A-4BD6-853B-DF2A4505F4A9}" dt="2025-09-26T17:18:21.250" v="2453" actId="478"/>
          <ac:graphicFrameMkLst>
            <pc:docMk/>
            <pc:sldMk cId="534692114" sldId="271"/>
            <ac:graphicFrameMk id="2" creationId="{D39FD1F3-6E4E-3EAC-7031-5A2E4C847C47}"/>
          </ac:graphicFrameMkLst>
        </pc:graphicFrameChg>
        <pc:picChg chg="add mod ord">
          <ac:chgData name="Lunardi Marco" userId="02704f63-bbd7-44c2-89de-143176f6f2b6" providerId="ADAL" clId="{D2D7C1C1-7D4A-4BD6-853B-DF2A4505F4A9}" dt="2025-09-26T11:40:28.607" v="1630" actId="1076"/>
          <ac:picMkLst>
            <pc:docMk/>
            <pc:sldMk cId="534692114" sldId="271"/>
            <ac:picMk id="12290" creationId="{2574CFFF-4572-47A6-D46F-F56F2E0273AE}"/>
          </ac:picMkLst>
        </pc:picChg>
        <pc:picChg chg="add mod">
          <ac:chgData name="Lunardi Marco" userId="02704f63-bbd7-44c2-89de-143176f6f2b6" providerId="ADAL" clId="{D2D7C1C1-7D4A-4BD6-853B-DF2A4505F4A9}" dt="2025-09-26T11:41:00.853" v="1636" actId="1076"/>
          <ac:picMkLst>
            <pc:docMk/>
            <pc:sldMk cId="534692114" sldId="271"/>
            <ac:picMk id="12292" creationId="{626D50AA-DA1F-6C0A-C3E5-BFAA37622725}"/>
          </ac:picMkLst>
        </pc:picChg>
      </pc:sldChg>
      <pc:sldChg chg="new del">
        <pc:chgData name="Lunardi Marco" userId="02704f63-bbd7-44c2-89de-143176f6f2b6" providerId="ADAL" clId="{D2D7C1C1-7D4A-4BD6-853B-DF2A4505F4A9}" dt="2025-09-26T11:41:24.720" v="1643" actId="47"/>
        <pc:sldMkLst>
          <pc:docMk/>
          <pc:sldMk cId="736495013" sldId="272"/>
        </pc:sldMkLst>
      </pc:sldChg>
      <pc:sldChg chg="new del">
        <pc:chgData name="Lunardi Marco" userId="02704f63-bbd7-44c2-89de-143176f6f2b6" providerId="ADAL" clId="{D2D7C1C1-7D4A-4BD6-853B-DF2A4505F4A9}" dt="2025-09-26T11:41:23.996" v="1642" actId="47"/>
        <pc:sldMkLst>
          <pc:docMk/>
          <pc:sldMk cId="3857838607" sldId="273"/>
        </pc:sldMkLst>
      </pc:sldChg>
      <pc:sldChg chg="addSp delSp modSp add mod ord">
        <pc:chgData name="Lunardi Marco" userId="02704f63-bbd7-44c2-89de-143176f6f2b6" providerId="ADAL" clId="{D2D7C1C1-7D4A-4BD6-853B-DF2A4505F4A9}" dt="2025-09-26T11:44:37.876" v="1763" actId="1076"/>
        <pc:sldMkLst>
          <pc:docMk/>
          <pc:sldMk cId="2476399647" sldId="274"/>
        </pc:sldMkLst>
        <pc:spChg chg="mod">
          <ac:chgData name="Lunardi Marco" userId="02704f63-bbd7-44c2-89de-143176f6f2b6" providerId="ADAL" clId="{D2D7C1C1-7D4A-4BD6-853B-DF2A4505F4A9}" dt="2025-09-26T11:42:11.451" v="1750" actId="20577"/>
          <ac:spMkLst>
            <pc:docMk/>
            <pc:sldMk cId="2476399647" sldId="274"/>
            <ac:spMk id="3" creationId="{B8EABCC1-3C4F-2158-37D4-14A56872A50F}"/>
          </ac:spMkLst>
        </pc:spChg>
        <pc:picChg chg="del">
          <ac:chgData name="Lunardi Marco" userId="02704f63-bbd7-44c2-89de-143176f6f2b6" providerId="ADAL" clId="{D2D7C1C1-7D4A-4BD6-853B-DF2A4505F4A9}" dt="2025-09-26T11:41:40.373" v="1670" actId="478"/>
          <ac:picMkLst>
            <pc:docMk/>
            <pc:sldMk cId="2476399647" sldId="274"/>
            <ac:picMk id="11266" creationId="{7DF7BEC7-38D5-8D70-8053-82D67AC0C00D}"/>
          </ac:picMkLst>
        </pc:picChg>
        <pc:picChg chg="del">
          <ac:chgData name="Lunardi Marco" userId="02704f63-bbd7-44c2-89de-143176f6f2b6" providerId="ADAL" clId="{D2D7C1C1-7D4A-4BD6-853B-DF2A4505F4A9}" dt="2025-09-26T11:41:45.288" v="1671" actId="478"/>
          <ac:picMkLst>
            <pc:docMk/>
            <pc:sldMk cId="2476399647" sldId="274"/>
            <ac:picMk id="11268" creationId="{99DBEC60-424D-1A40-9654-6F2F42B25827}"/>
          </ac:picMkLst>
        </pc:picChg>
        <pc:picChg chg="add mod">
          <ac:chgData name="Lunardi Marco" userId="02704f63-bbd7-44c2-89de-143176f6f2b6" providerId="ADAL" clId="{D2D7C1C1-7D4A-4BD6-853B-DF2A4505F4A9}" dt="2025-09-26T11:44:24.335" v="1761" actId="1076"/>
          <ac:picMkLst>
            <pc:docMk/>
            <pc:sldMk cId="2476399647" sldId="274"/>
            <ac:picMk id="13314" creationId="{D4B2D93E-273B-A578-8012-5CE7741974C6}"/>
          </ac:picMkLst>
        </pc:picChg>
        <pc:picChg chg="add mod">
          <ac:chgData name="Lunardi Marco" userId="02704f63-bbd7-44c2-89de-143176f6f2b6" providerId="ADAL" clId="{D2D7C1C1-7D4A-4BD6-853B-DF2A4505F4A9}" dt="2025-09-26T11:44:30.360" v="1762" actId="1076"/>
          <ac:picMkLst>
            <pc:docMk/>
            <pc:sldMk cId="2476399647" sldId="274"/>
            <ac:picMk id="13316" creationId="{42BD7BA2-BBB0-02BF-88D6-C08B2B6F0446}"/>
          </ac:picMkLst>
        </pc:picChg>
        <pc:picChg chg="add mod">
          <ac:chgData name="Lunardi Marco" userId="02704f63-bbd7-44c2-89de-143176f6f2b6" providerId="ADAL" clId="{D2D7C1C1-7D4A-4BD6-853B-DF2A4505F4A9}" dt="2025-09-26T11:44:37.876" v="1763" actId="1076"/>
          <ac:picMkLst>
            <pc:docMk/>
            <pc:sldMk cId="2476399647" sldId="274"/>
            <ac:picMk id="13318" creationId="{07308F02-26D2-FB3F-1613-86B5078CDAC2}"/>
          </ac:picMkLst>
        </pc:picChg>
      </pc:sldChg>
      <pc:sldChg chg="addSp delSp modSp new mod">
        <pc:chgData name="Lunardi Marco" userId="02704f63-bbd7-44c2-89de-143176f6f2b6" providerId="ADAL" clId="{D2D7C1C1-7D4A-4BD6-853B-DF2A4505F4A9}" dt="2025-09-26T17:12:12.163" v="2450"/>
        <pc:sldMkLst>
          <pc:docMk/>
          <pc:sldMk cId="2602184399" sldId="275"/>
        </pc:sldMkLst>
        <pc:spChg chg="mod">
          <ac:chgData name="Lunardi Marco" userId="02704f63-bbd7-44c2-89de-143176f6f2b6" providerId="ADAL" clId="{D2D7C1C1-7D4A-4BD6-853B-DF2A4505F4A9}" dt="2025-09-26T11:50:03.272" v="2003" actId="1076"/>
          <ac:spMkLst>
            <pc:docMk/>
            <pc:sldMk cId="2602184399" sldId="275"/>
            <ac:spMk id="3" creationId="{B74859EF-F469-033B-6539-8B1D7CFA62DE}"/>
          </ac:spMkLst>
        </pc:spChg>
        <pc:spChg chg="add del">
          <ac:chgData name="Lunardi Marco" userId="02704f63-bbd7-44c2-89de-143176f6f2b6" providerId="ADAL" clId="{D2D7C1C1-7D4A-4BD6-853B-DF2A4505F4A9}" dt="2025-09-26T11:45:12.693" v="1772" actId="478"/>
          <ac:spMkLst>
            <pc:docMk/>
            <pc:sldMk cId="2602184399" sldId="275"/>
            <ac:spMk id="7" creationId="{9D7DEB5B-E14E-6F24-4465-5590A780D723}"/>
          </ac:spMkLst>
        </pc:spChg>
        <pc:picChg chg="add mod">
          <ac:chgData name="Lunardi Marco" userId="02704f63-bbd7-44c2-89de-143176f6f2b6" providerId="ADAL" clId="{D2D7C1C1-7D4A-4BD6-853B-DF2A4505F4A9}" dt="2025-09-26T17:12:12.163" v="2450"/>
          <ac:picMkLst>
            <pc:docMk/>
            <pc:sldMk cId="2602184399" sldId="275"/>
            <ac:picMk id="15362" creationId="{61470E7A-581B-1589-B8E8-815425DD7BA9}"/>
          </ac:picMkLst>
        </pc:picChg>
      </pc:sldChg>
      <pc:sldChg chg="addSp delSp modSp new mod">
        <pc:chgData name="Lunardi Marco" userId="02704f63-bbd7-44c2-89de-143176f6f2b6" providerId="ADAL" clId="{D2D7C1C1-7D4A-4BD6-853B-DF2A4505F4A9}" dt="2025-09-26T11:55:30.656" v="2245" actId="6549"/>
        <pc:sldMkLst>
          <pc:docMk/>
          <pc:sldMk cId="1887087612" sldId="276"/>
        </pc:sldMkLst>
        <pc:spChg chg="mod">
          <ac:chgData name="Lunardi Marco" userId="02704f63-bbd7-44c2-89de-143176f6f2b6" providerId="ADAL" clId="{D2D7C1C1-7D4A-4BD6-853B-DF2A4505F4A9}" dt="2025-09-26T11:55:30.656" v="2245" actId="6549"/>
          <ac:spMkLst>
            <pc:docMk/>
            <pc:sldMk cId="1887087612" sldId="276"/>
            <ac:spMk id="3" creationId="{F7AADD7F-DFA2-355D-1F5A-0A1696950321}"/>
          </ac:spMkLst>
        </pc:spChg>
        <pc:picChg chg="add del mod">
          <ac:chgData name="Lunardi Marco" userId="02704f63-bbd7-44c2-89de-143176f6f2b6" providerId="ADAL" clId="{D2D7C1C1-7D4A-4BD6-853B-DF2A4505F4A9}" dt="2025-09-26T11:47:49.734" v="1976" actId="478"/>
          <ac:picMkLst>
            <pc:docMk/>
            <pc:sldMk cId="1887087612" sldId="276"/>
            <ac:picMk id="14338" creationId="{CBF647B9-E097-58A0-E3B9-9183805B5B14}"/>
          </ac:picMkLst>
        </pc:picChg>
        <pc:picChg chg="add mod">
          <ac:chgData name="Lunardi Marco" userId="02704f63-bbd7-44c2-89de-143176f6f2b6" providerId="ADAL" clId="{D2D7C1C1-7D4A-4BD6-853B-DF2A4505F4A9}" dt="2025-09-26T11:54:10.252" v="2092" actId="1076"/>
          <ac:picMkLst>
            <pc:docMk/>
            <pc:sldMk cId="1887087612" sldId="276"/>
            <ac:picMk id="14340" creationId="{524BF018-C803-4D89-1454-F3756E232AE7}"/>
          </ac:picMkLst>
        </pc:picChg>
      </pc:sldChg>
      <pc:sldChg chg="modSp new mod">
        <pc:chgData name="Lunardi Marco" userId="02704f63-bbd7-44c2-89de-143176f6f2b6" providerId="ADAL" clId="{D2D7C1C1-7D4A-4BD6-853B-DF2A4505F4A9}" dt="2025-09-26T11:56:53.270" v="2444" actId="20577"/>
        <pc:sldMkLst>
          <pc:docMk/>
          <pc:sldMk cId="2025269866" sldId="277"/>
        </pc:sldMkLst>
        <pc:spChg chg="mod">
          <ac:chgData name="Lunardi Marco" userId="02704f63-bbd7-44c2-89de-143176f6f2b6" providerId="ADAL" clId="{D2D7C1C1-7D4A-4BD6-853B-DF2A4505F4A9}" dt="2025-09-26T11:56:53.270" v="2444" actId="20577"/>
          <ac:spMkLst>
            <pc:docMk/>
            <pc:sldMk cId="2025269866" sldId="277"/>
            <ac:spMk id="3" creationId="{E4322F88-1EEC-D48D-E565-0DBAA493A5B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830884" y="350042"/>
            <a:ext cx="2494312" cy="32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pPr algn="r"/>
            <a:r>
              <a:rPr lang="de-CH" sz="900" dirty="0">
                <a:solidFill>
                  <a:schemeClr val="accent2"/>
                </a:solidFill>
              </a:rPr>
              <a:t>beyond horizons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87751" y="9215736"/>
            <a:ext cx="1223260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pPr algn="l"/>
            <a:fld id="{EEC665CA-D682-48EC-95D2-126FD6449D65}" type="datetime1">
              <a:rPr lang="de-CH" sz="900" smtClean="0"/>
              <a:pPr algn="l"/>
              <a:t>14.10.25</a:t>
            </a:fld>
            <a:endParaRPr lang="de-CH" sz="90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092527" y="9215735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‹N›</a:t>
            </a:fld>
            <a:endParaRPr lang="de-CH" sz="9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4A0A94-2AA0-E2D2-F536-693DBBF1A9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" t="3943" r="7376" b="18876"/>
          <a:stretch/>
        </p:blipFill>
        <p:spPr>
          <a:xfrm>
            <a:off x="396000" y="321943"/>
            <a:ext cx="1369011" cy="39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ftr="0" dt="0"/>
  <p:extLst>
    <p:ext uri="{56416CCD-93CA-4268-BC5B-53C4BB910035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0F43E8-6042-12B9-E447-5D979042F8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" t="3943" r="7376" b="18876"/>
          <a:stretch/>
        </p:blipFill>
        <p:spPr>
          <a:xfrm>
            <a:off x="342000" y="324000"/>
            <a:ext cx="1369011" cy="392904"/>
          </a:xfrm>
          <a:prstGeom prst="rect">
            <a:avLst/>
          </a:prstGeom>
        </p:spPr>
      </p:pic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387498" y="1352550"/>
            <a:ext cx="6035675" cy="3395663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297285" y="9599267"/>
            <a:ext cx="1125888" cy="32737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387498" y="5041490"/>
            <a:ext cx="6035675" cy="422124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Master </a:t>
            </a:r>
            <a:r>
              <a:rPr lang="de-DE" dirty="0" err="1"/>
              <a:t>template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notes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387498" y="9602638"/>
            <a:ext cx="2338673" cy="327371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fld id="{A17AAF7D-4283-4014-80F4-26E915FEACF8}" type="datetime1">
              <a:rPr lang="de-CH" smtClean="0"/>
              <a:pPr/>
              <a:t>14.10.25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2931651" y="468975"/>
            <a:ext cx="3491521" cy="1949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pPr algn="r"/>
            <a:r>
              <a:rPr lang="de-CH" dirty="0"/>
              <a:t>beyond horizons</a:t>
            </a:r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7350" y="1352550"/>
            <a:ext cx="6035675" cy="3395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algn="r"/>
            <a:r>
              <a:rPr lang="de-CH"/>
              <a:t>beyond horizons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19923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7350" y="1352550"/>
            <a:ext cx="6035675" cy="3395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algn="r"/>
            <a:r>
              <a:rPr lang="de-CH"/>
              <a:t>beyond horizons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75839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E19B5D75-63E1-4C91-B460-D59F471C2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"/>
            <a:ext cx="12192000" cy="6856442"/>
          </a:xfrm>
          <a:prstGeom prst="rect">
            <a:avLst/>
          </a:prstGeom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January 23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beyond horizons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EB34820-F0B4-493A-93CF-32009B01C3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4764" y="298809"/>
            <a:ext cx="4821236" cy="120083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First name Last name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93EA351B-9111-44D4-9A65-F55F4B6DFC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4763" y="418892"/>
            <a:ext cx="4821236" cy="120083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Place, Date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B4D846A-61A2-4A8A-9F0F-47A58EABE4FE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spc="40" baseline="0" noProof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77766C3-C9CF-4B41-A58B-75737606B5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7713" y="348263"/>
            <a:ext cx="870074" cy="219018"/>
          </a:xfrm>
          <a:prstGeom prst="rect">
            <a:avLst/>
          </a:prstGeom>
        </p:spPr>
      </p:pic>
      <p:sp>
        <p:nvSpPr>
          <p:cNvPr id="16" name="Untertitel 2">
            <a:extLst>
              <a:ext uri="{FF2B5EF4-FFF2-40B4-BE49-F238E27FC236}">
                <a16:creationId xmlns:a16="http://schemas.microsoft.com/office/drawing/2014/main" id="{146CA6EF-AA3E-4FCA-8237-55B5717DF1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2150" y="3567364"/>
            <a:ext cx="10813057" cy="1434509"/>
          </a:xfrm>
        </p:spPr>
        <p:txBody>
          <a:bodyPr/>
          <a:lstStyle>
            <a:lvl1pPr marL="0" indent="0" algn="ctr">
              <a:lnSpc>
                <a:spcPts val="9900"/>
              </a:lnSpc>
              <a:buNone/>
              <a:defRPr sz="99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E6028E68-A1F9-43EF-B90C-E6DE917316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2150" y="2119507"/>
            <a:ext cx="10809287" cy="1434508"/>
          </a:xfrm>
        </p:spPr>
        <p:txBody>
          <a:bodyPr anchor="b"/>
          <a:lstStyle>
            <a:lvl1pPr algn="ctr">
              <a:lnSpc>
                <a:spcPct val="80000"/>
              </a:lnSpc>
              <a:defRPr sz="99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4AB7FEDE-F272-683D-0FB3-14D844AA9D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96400" y="6453866"/>
            <a:ext cx="828000" cy="144000"/>
          </a:xfrm>
          <a:prstGeom prst="round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defRPr sz="700" cap="all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noProof="0" dirty="0" err="1"/>
              <a:t>DrAG</a:t>
            </a:r>
            <a:r>
              <a:rPr lang="en-GB" noProof="0" dirty="0"/>
              <a:t> the Confidentiality tag here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5883A498-8028-FF76-8165-3F94DAA244D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41540" y="6885400"/>
            <a:ext cx="828000" cy="1440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 algn="ctr">
              <a:defRPr sz="800" cap="all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D6CF9A30-A9F6-2D0D-757B-1311C0DF01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0570" y="6885400"/>
            <a:ext cx="828000" cy="1440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 algn="ctr">
              <a:defRPr sz="800" cap="all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8B1A5018-CC6A-6214-046D-82FBE3F6452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39600" y="6885400"/>
            <a:ext cx="828000" cy="144000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 anchor="ctr"/>
          <a:lstStyle>
            <a:lvl1pPr algn="ctr">
              <a:defRPr sz="800" cap="all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93003B8D-BE0C-15F6-C55B-675253203B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92510" y="6885400"/>
            <a:ext cx="828000" cy="14400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 algn="ctr">
              <a:defRPr sz="800" cap="all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6024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6">
          <p15:clr>
            <a:srgbClr val="FBAE40"/>
          </p15:clr>
        </p15:guide>
        <p15:guide id="2" pos="724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83587" y="331089"/>
            <a:ext cx="4812413" cy="253595"/>
          </a:xfrm>
        </p:spPr>
        <p:txBody>
          <a:bodyPr/>
          <a:lstStyle/>
          <a:p>
            <a:r>
              <a:rPr lang="en-GB" noProof="0"/>
              <a:t>Click to add an optional structuring title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/>
              <a:t>January 23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beyond horizons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21F8A957-5DCD-4E12-AE58-C49796E7ADC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83202" y="2275988"/>
            <a:ext cx="4716000" cy="3637090"/>
          </a:xfrm>
        </p:spPr>
        <p:txBody>
          <a:bodyPr/>
          <a:lstStyle>
            <a:lvl1pPr>
              <a:lnSpc>
                <a:spcPts val="1800"/>
              </a:lnSpc>
              <a:defRPr sz="1500"/>
            </a:lvl1pPr>
            <a:lvl2pPr marL="252000" indent="-252000">
              <a:lnSpc>
                <a:spcPts val="1800"/>
              </a:lnSpc>
              <a:defRPr sz="1500"/>
            </a:lvl2pPr>
            <a:lvl3pPr marL="504000" indent="-252000">
              <a:lnSpc>
                <a:spcPts val="1800"/>
              </a:lnSpc>
              <a:defRPr sz="1500"/>
            </a:lvl3pPr>
            <a:lvl4pPr marL="756000" indent="-252000">
              <a:lnSpc>
                <a:spcPts val="1800"/>
              </a:lnSpc>
              <a:defRPr sz="1500"/>
            </a:lvl4pPr>
            <a:lvl5pPr marL="1008000" indent="-252000">
              <a:lnSpc>
                <a:spcPts val="1800"/>
              </a:lnSpc>
              <a:defRPr sz="1500"/>
            </a:lvl5pPr>
            <a:lvl6pPr marL="252000" indent="-252000">
              <a:lnSpc>
                <a:spcPts val="1800"/>
              </a:lnSpc>
              <a:defRPr sz="1500"/>
            </a:lvl6pPr>
          </a:lstStyle>
          <a:p>
            <a:pPr lvl="0"/>
            <a:r>
              <a:rPr lang="en-GB" noProof="0" dirty="0"/>
              <a:t>Level one</a:t>
            </a:r>
          </a:p>
          <a:p>
            <a:pPr lvl="1"/>
            <a:r>
              <a:rPr lang="en-GB" noProof="0" dirty="0"/>
              <a:t>List Level two</a:t>
            </a:r>
          </a:p>
          <a:p>
            <a:pPr lvl="2"/>
            <a:r>
              <a:rPr lang="en-GB" noProof="0" dirty="0"/>
              <a:t>List Level three</a:t>
            </a:r>
          </a:p>
          <a:p>
            <a:pPr lvl="3"/>
            <a:r>
              <a:rPr lang="en-GB" noProof="0" dirty="0"/>
              <a:t>List Level four</a:t>
            </a:r>
          </a:p>
          <a:p>
            <a:pPr lvl="4"/>
            <a:r>
              <a:rPr lang="en-GB" noProof="0" dirty="0"/>
              <a:t>List Level five</a:t>
            </a:r>
          </a:p>
          <a:p>
            <a:pPr lvl="5"/>
            <a:r>
              <a:rPr lang="en-GB" noProof="0" dirty="0"/>
              <a:t>List Level six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AAE97CCC-851F-47A8-AE80-C076696F179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92413" y="2275988"/>
            <a:ext cx="4716000" cy="3637090"/>
          </a:xfrm>
        </p:spPr>
        <p:txBody>
          <a:bodyPr/>
          <a:lstStyle>
            <a:lvl1pPr>
              <a:lnSpc>
                <a:spcPts val="1800"/>
              </a:lnSpc>
              <a:defRPr sz="1500"/>
            </a:lvl1pPr>
            <a:lvl2pPr marL="252000" indent="-252000">
              <a:lnSpc>
                <a:spcPts val="1800"/>
              </a:lnSpc>
              <a:defRPr sz="1500"/>
            </a:lvl2pPr>
            <a:lvl3pPr marL="504000" indent="-252000">
              <a:lnSpc>
                <a:spcPts val="1800"/>
              </a:lnSpc>
              <a:defRPr sz="1500"/>
            </a:lvl3pPr>
            <a:lvl4pPr marL="756000" indent="-252000">
              <a:lnSpc>
                <a:spcPts val="1800"/>
              </a:lnSpc>
              <a:defRPr sz="1500"/>
            </a:lvl4pPr>
            <a:lvl5pPr marL="1008000" indent="-252000">
              <a:lnSpc>
                <a:spcPts val="1800"/>
              </a:lnSpc>
              <a:defRPr sz="1500"/>
            </a:lvl5pPr>
            <a:lvl6pPr marL="252000" indent="-252000">
              <a:lnSpc>
                <a:spcPts val="1800"/>
              </a:lnSpc>
              <a:defRPr sz="1500"/>
            </a:lvl6pPr>
          </a:lstStyle>
          <a:p>
            <a:pPr lvl="0"/>
            <a:r>
              <a:rPr lang="en-GB" noProof="0" dirty="0"/>
              <a:t>Level one</a:t>
            </a:r>
          </a:p>
          <a:p>
            <a:pPr lvl="1"/>
            <a:r>
              <a:rPr lang="en-GB" noProof="0" dirty="0"/>
              <a:t>List Level two</a:t>
            </a:r>
          </a:p>
          <a:p>
            <a:pPr lvl="2"/>
            <a:r>
              <a:rPr lang="en-GB" noProof="0" dirty="0"/>
              <a:t>List Level three</a:t>
            </a:r>
          </a:p>
          <a:p>
            <a:pPr lvl="3"/>
            <a:r>
              <a:rPr lang="en-GB" noProof="0" dirty="0"/>
              <a:t>List Level four</a:t>
            </a:r>
          </a:p>
          <a:p>
            <a:pPr lvl="4"/>
            <a:r>
              <a:rPr lang="en-GB" noProof="0" dirty="0"/>
              <a:t>List Level five</a:t>
            </a:r>
          </a:p>
          <a:p>
            <a:pPr lvl="5"/>
            <a:r>
              <a:rPr lang="en-GB" noProof="0" dirty="0"/>
              <a:t>List Level six</a:t>
            </a:r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806FA3A5-1BC6-4C6C-A803-C0CFF44430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83202" y="1524664"/>
            <a:ext cx="486000" cy="486000"/>
          </a:xfrm>
          <a:noFill/>
        </p:spPr>
        <p:txBody>
          <a:bodyPr tIns="144000" anchor="ctr"/>
          <a:lstStyle>
            <a:lvl1pPr algn="ct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Icon</a:t>
            </a:r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63A909D6-64DA-4E95-B138-E5477B3123C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92413" y="1524664"/>
            <a:ext cx="486000" cy="486000"/>
          </a:xfrm>
          <a:noFill/>
        </p:spPr>
        <p:txBody>
          <a:bodyPr tIns="144000" anchor="ctr"/>
          <a:lstStyle>
            <a:lvl1pPr algn="ct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82772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83587" y="331089"/>
            <a:ext cx="4812413" cy="253595"/>
          </a:xfrm>
        </p:spPr>
        <p:txBody>
          <a:bodyPr/>
          <a:lstStyle/>
          <a:p>
            <a:r>
              <a:rPr lang="en-GB" noProof="0"/>
              <a:t>Click to add an optional structuring title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/>
              <a:t>January 23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beyond horizons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21F8A957-5DCD-4E12-AE58-C49796E7ADC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93689" y="2275988"/>
            <a:ext cx="3787200" cy="3637090"/>
          </a:xfrm>
        </p:spPr>
        <p:txBody>
          <a:bodyPr/>
          <a:lstStyle>
            <a:lvl1pPr>
              <a:lnSpc>
                <a:spcPts val="1800"/>
              </a:lnSpc>
              <a:defRPr sz="1500"/>
            </a:lvl1pPr>
            <a:lvl2pPr marL="252000" indent="-252000">
              <a:lnSpc>
                <a:spcPts val="1800"/>
              </a:lnSpc>
              <a:defRPr sz="1500"/>
            </a:lvl2pPr>
            <a:lvl3pPr marL="504000" indent="-252000">
              <a:lnSpc>
                <a:spcPts val="1800"/>
              </a:lnSpc>
              <a:defRPr sz="1500"/>
            </a:lvl3pPr>
            <a:lvl4pPr marL="756000" indent="-252000">
              <a:lnSpc>
                <a:spcPts val="1800"/>
              </a:lnSpc>
              <a:defRPr sz="1500"/>
            </a:lvl4pPr>
            <a:lvl5pPr marL="1008000" indent="-252000">
              <a:lnSpc>
                <a:spcPts val="1800"/>
              </a:lnSpc>
              <a:defRPr sz="1500"/>
            </a:lvl5pPr>
            <a:lvl6pPr marL="252000" indent="-252000">
              <a:lnSpc>
                <a:spcPts val="1800"/>
              </a:lnSpc>
              <a:defRPr sz="1500"/>
            </a:lvl6pPr>
          </a:lstStyle>
          <a:p>
            <a:pPr lvl="0"/>
            <a:r>
              <a:rPr lang="en-GB" noProof="0" dirty="0"/>
              <a:t>Level one</a:t>
            </a:r>
          </a:p>
          <a:p>
            <a:pPr lvl="1"/>
            <a:r>
              <a:rPr lang="en-GB" noProof="0" dirty="0"/>
              <a:t>List Level two</a:t>
            </a:r>
          </a:p>
          <a:p>
            <a:pPr lvl="2"/>
            <a:r>
              <a:rPr lang="en-GB" noProof="0" dirty="0"/>
              <a:t>List Level three</a:t>
            </a:r>
          </a:p>
          <a:p>
            <a:pPr lvl="3"/>
            <a:r>
              <a:rPr lang="en-GB" noProof="0" dirty="0"/>
              <a:t>List Level four</a:t>
            </a:r>
          </a:p>
          <a:p>
            <a:pPr lvl="4"/>
            <a:r>
              <a:rPr lang="en-GB" noProof="0" dirty="0"/>
              <a:t>List Level five</a:t>
            </a:r>
          </a:p>
          <a:p>
            <a:pPr lvl="5"/>
            <a:r>
              <a:rPr lang="en-GB" noProof="0" dirty="0"/>
              <a:t>List Level six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AAE97CCC-851F-47A8-AE80-C076696F179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0593" y="2275988"/>
            <a:ext cx="3787200" cy="3637090"/>
          </a:xfrm>
        </p:spPr>
        <p:txBody>
          <a:bodyPr/>
          <a:lstStyle>
            <a:lvl1pPr>
              <a:lnSpc>
                <a:spcPts val="1800"/>
              </a:lnSpc>
              <a:defRPr sz="1500"/>
            </a:lvl1pPr>
            <a:lvl2pPr marL="252000" indent="-252000">
              <a:lnSpc>
                <a:spcPts val="1800"/>
              </a:lnSpc>
              <a:defRPr sz="1500"/>
            </a:lvl2pPr>
            <a:lvl3pPr marL="504000" indent="-252000">
              <a:lnSpc>
                <a:spcPts val="1800"/>
              </a:lnSpc>
              <a:defRPr sz="1500"/>
            </a:lvl3pPr>
            <a:lvl4pPr marL="756000" indent="-252000">
              <a:lnSpc>
                <a:spcPts val="1800"/>
              </a:lnSpc>
              <a:defRPr sz="1500"/>
            </a:lvl4pPr>
            <a:lvl5pPr marL="1008000" indent="-252000">
              <a:lnSpc>
                <a:spcPts val="1800"/>
              </a:lnSpc>
              <a:defRPr sz="1500"/>
            </a:lvl5pPr>
            <a:lvl6pPr marL="252000" indent="-252000">
              <a:lnSpc>
                <a:spcPts val="1800"/>
              </a:lnSpc>
              <a:defRPr sz="1500"/>
            </a:lvl6pPr>
          </a:lstStyle>
          <a:p>
            <a:pPr lvl="0"/>
            <a:r>
              <a:rPr lang="en-GB" noProof="0" dirty="0"/>
              <a:t>Level one</a:t>
            </a:r>
          </a:p>
          <a:p>
            <a:pPr lvl="1"/>
            <a:r>
              <a:rPr lang="en-GB" noProof="0" dirty="0"/>
              <a:t>List Level two</a:t>
            </a:r>
          </a:p>
          <a:p>
            <a:pPr lvl="2"/>
            <a:r>
              <a:rPr lang="en-GB" noProof="0" dirty="0"/>
              <a:t>List Level three</a:t>
            </a:r>
          </a:p>
          <a:p>
            <a:pPr lvl="3"/>
            <a:r>
              <a:rPr lang="en-GB" noProof="0" dirty="0"/>
              <a:t>List Level four</a:t>
            </a:r>
          </a:p>
          <a:p>
            <a:pPr lvl="4"/>
            <a:r>
              <a:rPr lang="en-GB" noProof="0" dirty="0"/>
              <a:t>List Level five</a:t>
            </a:r>
          </a:p>
          <a:p>
            <a:pPr lvl="5"/>
            <a:r>
              <a:rPr lang="en-GB" noProof="0" dirty="0"/>
              <a:t>List Level six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49A2624A-4C83-4634-A5F8-2243427D18C6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04856" y="2275988"/>
            <a:ext cx="3788693" cy="3637090"/>
          </a:xfrm>
        </p:spPr>
        <p:txBody>
          <a:bodyPr/>
          <a:lstStyle>
            <a:lvl1pPr>
              <a:lnSpc>
                <a:spcPts val="1800"/>
              </a:lnSpc>
              <a:defRPr sz="1500"/>
            </a:lvl1pPr>
            <a:lvl2pPr marL="252000" indent="-252000">
              <a:lnSpc>
                <a:spcPts val="1800"/>
              </a:lnSpc>
              <a:defRPr sz="1500"/>
            </a:lvl2pPr>
            <a:lvl3pPr marL="504000" indent="-252000">
              <a:lnSpc>
                <a:spcPts val="1800"/>
              </a:lnSpc>
              <a:defRPr sz="1500"/>
            </a:lvl3pPr>
            <a:lvl4pPr marL="756000" indent="-252000">
              <a:lnSpc>
                <a:spcPts val="1800"/>
              </a:lnSpc>
              <a:defRPr sz="1500"/>
            </a:lvl4pPr>
            <a:lvl5pPr marL="1008000" indent="-252000">
              <a:lnSpc>
                <a:spcPts val="1800"/>
              </a:lnSpc>
              <a:defRPr sz="1500"/>
            </a:lvl5pPr>
            <a:lvl6pPr marL="252000" indent="-252000">
              <a:lnSpc>
                <a:spcPts val="1800"/>
              </a:lnSpc>
              <a:defRPr sz="1500"/>
            </a:lvl6pPr>
          </a:lstStyle>
          <a:p>
            <a:pPr lvl="0"/>
            <a:r>
              <a:rPr lang="en-GB" noProof="0" dirty="0"/>
              <a:t>Level one</a:t>
            </a:r>
          </a:p>
          <a:p>
            <a:pPr lvl="1"/>
            <a:r>
              <a:rPr lang="en-GB" noProof="0" dirty="0"/>
              <a:t>List Level two</a:t>
            </a:r>
          </a:p>
          <a:p>
            <a:pPr lvl="2"/>
            <a:r>
              <a:rPr lang="en-GB" noProof="0" dirty="0"/>
              <a:t>List Level three</a:t>
            </a:r>
          </a:p>
          <a:p>
            <a:pPr lvl="3"/>
            <a:r>
              <a:rPr lang="en-GB" noProof="0" dirty="0"/>
              <a:t>List Level four</a:t>
            </a:r>
          </a:p>
          <a:p>
            <a:pPr lvl="4"/>
            <a:r>
              <a:rPr lang="en-GB" noProof="0" dirty="0"/>
              <a:t>List Level five</a:t>
            </a:r>
          </a:p>
          <a:p>
            <a:pPr lvl="5"/>
            <a:r>
              <a:rPr lang="en-GB" noProof="0" dirty="0"/>
              <a:t>List Level six</a:t>
            </a:r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806FA3A5-1BC6-4C6C-A803-C0CFF44430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3689" y="1524664"/>
            <a:ext cx="486000" cy="486000"/>
          </a:xfrm>
          <a:noFill/>
        </p:spPr>
        <p:txBody>
          <a:bodyPr tIns="144000" anchor="ctr"/>
          <a:lstStyle>
            <a:lvl1pPr algn="ct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Icon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40600F25-FD44-432A-B512-F5366CB663E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04857" y="1524664"/>
            <a:ext cx="486000" cy="486000"/>
          </a:xfrm>
          <a:noFill/>
        </p:spPr>
        <p:txBody>
          <a:bodyPr tIns="144000" anchor="ctr"/>
          <a:lstStyle>
            <a:lvl1pPr algn="ct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Icon</a:t>
            </a:r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63A909D6-64DA-4E95-B138-E5477B3123C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10593" y="1524664"/>
            <a:ext cx="486000" cy="486000"/>
          </a:xfrm>
          <a:noFill/>
        </p:spPr>
        <p:txBody>
          <a:bodyPr tIns="144000" anchor="ctr"/>
          <a:lstStyle>
            <a:lvl1pPr algn="ct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979777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83587" y="331089"/>
            <a:ext cx="4812413" cy="253595"/>
          </a:xfrm>
        </p:spPr>
        <p:txBody>
          <a:bodyPr/>
          <a:lstStyle/>
          <a:p>
            <a:r>
              <a:rPr lang="en-GB" noProof="0"/>
              <a:t>Click to add an optional structuring title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/>
              <a:t>January 23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beyond horizons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21F8A957-5DCD-4E12-AE58-C49796E7ADC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93689" y="2275988"/>
            <a:ext cx="2808000" cy="3637090"/>
          </a:xfrm>
        </p:spPr>
        <p:txBody>
          <a:bodyPr/>
          <a:lstStyle>
            <a:lvl1pPr>
              <a:lnSpc>
                <a:spcPts val="1800"/>
              </a:lnSpc>
              <a:defRPr sz="1500"/>
            </a:lvl1pPr>
            <a:lvl2pPr marL="252000" indent="-252000">
              <a:lnSpc>
                <a:spcPts val="1800"/>
              </a:lnSpc>
              <a:defRPr sz="1500"/>
            </a:lvl2pPr>
            <a:lvl3pPr marL="504000" indent="-252000">
              <a:lnSpc>
                <a:spcPts val="1800"/>
              </a:lnSpc>
              <a:defRPr sz="1500"/>
            </a:lvl3pPr>
            <a:lvl4pPr marL="756000" indent="-252000">
              <a:lnSpc>
                <a:spcPts val="1800"/>
              </a:lnSpc>
              <a:defRPr sz="1500"/>
            </a:lvl4pPr>
            <a:lvl5pPr marL="1008000" indent="-252000">
              <a:lnSpc>
                <a:spcPts val="1800"/>
              </a:lnSpc>
              <a:defRPr sz="1500"/>
            </a:lvl5pPr>
            <a:lvl6pPr marL="252000" indent="-252000">
              <a:lnSpc>
                <a:spcPts val="1800"/>
              </a:lnSpc>
              <a:defRPr sz="1500"/>
            </a:lvl6pPr>
          </a:lstStyle>
          <a:p>
            <a:pPr lvl="0"/>
            <a:r>
              <a:rPr lang="en-GB" noProof="0" dirty="0"/>
              <a:t>Level one</a:t>
            </a:r>
          </a:p>
          <a:p>
            <a:pPr lvl="1"/>
            <a:r>
              <a:rPr lang="en-GB" noProof="0" dirty="0"/>
              <a:t>List Level two</a:t>
            </a:r>
          </a:p>
          <a:p>
            <a:pPr lvl="2"/>
            <a:r>
              <a:rPr lang="en-GB" noProof="0" dirty="0"/>
              <a:t>List Level three</a:t>
            </a:r>
          </a:p>
          <a:p>
            <a:pPr lvl="3"/>
            <a:r>
              <a:rPr lang="en-GB" noProof="0" dirty="0"/>
              <a:t>List Level four</a:t>
            </a:r>
          </a:p>
          <a:p>
            <a:pPr lvl="4"/>
            <a:r>
              <a:rPr lang="en-GB" noProof="0" dirty="0"/>
              <a:t>List Level five</a:t>
            </a:r>
          </a:p>
          <a:p>
            <a:pPr lvl="5"/>
            <a:r>
              <a:rPr lang="en-GB" noProof="0" dirty="0"/>
              <a:t>List Level six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AAE97CCC-851F-47A8-AE80-C076696F179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223212" y="2275988"/>
            <a:ext cx="2808000" cy="3637090"/>
          </a:xfrm>
        </p:spPr>
        <p:txBody>
          <a:bodyPr/>
          <a:lstStyle>
            <a:lvl1pPr>
              <a:lnSpc>
                <a:spcPts val="1800"/>
              </a:lnSpc>
              <a:defRPr sz="1500"/>
            </a:lvl1pPr>
            <a:lvl2pPr marL="252000" indent="-252000">
              <a:lnSpc>
                <a:spcPts val="1800"/>
              </a:lnSpc>
              <a:defRPr sz="1500"/>
            </a:lvl2pPr>
            <a:lvl3pPr marL="504000" indent="-252000">
              <a:lnSpc>
                <a:spcPts val="1800"/>
              </a:lnSpc>
              <a:defRPr sz="1500"/>
            </a:lvl3pPr>
            <a:lvl4pPr marL="756000" indent="-252000">
              <a:lnSpc>
                <a:spcPts val="1800"/>
              </a:lnSpc>
              <a:defRPr sz="1500"/>
            </a:lvl4pPr>
            <a:lvl5pPr marL="1008000" indent="-252000">
              <a:lnSpc>
                <a:spcPts val="1800"/>
              </a:lnSpc>
              <a:defRPr sz="1500"/>
            </a:lvl5pPr>
            <a:lvl6pPr marL="252000" indent="-252000">
              <a:lnSpc>
                <a:spcPts val="1800"/>
              </a:lnSpc>
              <a:defRPr sz="1500"/>
            </a:lvl6pPr>
          </a:lstStyle>
          <a:p>
            <a:pPr lvl="0"/>
            <a:r>
              <a:rPr lang="en-GB" noProof="0" dirty="0"/>
              <a:t>Level one</a:t>
            </a:r>
          </a:p>
          <a:p>
            <a:pPr lvl="1"/>
            <a:r>
              <a:rPr lang="en-GB" noProof="0" dirty="0"/>
              <a:t>List Level two</a:t>
            </a:r>
          </a:p>
          <a:p>
            <a:pPr lvl="2"/>
            <a:r>
              <a:rPr lang="en-GB" noProof="0" dirty="0"/>
              <a:t>List Level three</a:t>
            </a:r>
          </a:p>
          <a:p>
            <a:pPr lvl="3"/>
            <a:r>
              <a:rPr lang="en-GB" noProof="0" dirty="0"/>
              <a:t>List Level four</a:t>
            </a:r>
          </a:p>
          <a:p>
            <a:pPr lvl="4"/>
            <a:r>
              <a:rPr lang="en-GB" noProof="0" dirty="0"/>
              <a:t>List Level five</a:t>
            </a:r>
          </a:p>
          <a:p>
            <a:pPr lvl="5"/>
            <a:r>
              <a:rPr lang="en-GB" noProof="0" dirty="0"/>
              <a:t>List Level six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49A2624A-4C83-4634-A5F8-2243427D18C6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152735" y="2275988"/>
            <a:ext cx="2808000" cy="3637090"/>
          </a:xfrm>
        </p:spPr>
        <p:txBody>
          <a:bodyPr/>
          <a:lstStyle>
            <a:lvl1pPr>
              <a:lnSpc>
                <a:spcPts val="1800"/>
              </a:lnSpc>
              <a:defRPr sz="1500"/>
            </a:lvl1pPr>
            <a:lvl2pPr marL="252000" indent="-252000">
              <a:lnSpc>
                <a:spcPts val="1800"/>
              </a:lnSpc>
              <a:defRPr sz="1500"/>
            </a:lvl2pPr>
            <a:lvl3pPr marL="504000" indent="-252000">
              <a:lnSpc>
                <a:spcPts val="1800"/>
              </a:lnSpc>
              <a:defRPr sz="1500"/>
            </a:lvl3pPr>
            <a:lvl4pPr marL="756000" indent="-252000">
              <a:lnSpc>
                <a:spcPts val="1800"/>
              </a:lnSpc>
              <a:defRPr sz="1500"/>
            </a:lvl4pPr>
            <a:lvl5pPr marL="1008000" indent="-252000">
              <a:lnSpc>
                <a:spcPts val="1800"/>
              </a:lnSpc>
              <a:defRPr sz="1500"/>
            </a:lvl5pPr>
            <a:lvl6pPr marL="252000" indent="-252000">
              <a:lnSpc>
                <a:spcPts val="1800"/>
              </a:lnSpc>
              <a:defRPr sz="1500"/>
            </a:lvl6pPr>
          </a:lstStyle>
          <a:p>
            <a:pPr lvl="0"/>
            <a:r>
              <a:rPr lang="en-GB" noProof="0" dirty="0"/>
              <a:t>Level one</a:t>
            </a:r>
          </a:p>
          <a:p>
            <a:pPr lvl="1"/>
            <a:r>
              <a:rPr lang="en-GB" noProof="0" dirty="0"/>
              <a:t>List Level two</a:t>
            </a:r>
          </a:p>
          <a:p>
            <a:pPr lvl="2"/>
            <a:r>
              <a:rPr lang="en-GB" noProof="0" dirty="0"/>
              <a:t>List Level three</a:t>
            </a:r>
          </a:p>
          <a:p>
            <a:pPr lvl="3"/>
            <a:r>
              <a:rPr lang="en-GB" noProof="0" dirty="0"/>
              <a:t>List Level four</a:t>
            </a:r>
          </a:p>
          <a:p>
            <a:pPr lvl="4"/>
            <a:r>
              <a:rPr lang="en-GB" noProof="0" dirty="0"/>
              <a:t>List Level five</a:t>
            </a:r>
          </a:p>
          <a:p>
            <a:pPr lvl="5"/>
            <a:r>
              <a:rPr lang="en-GB" noProof="0" dirty="0"/>
              <a:t>List Level six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987BF9F1-AE5C-4880-8B47-F7ACD529EA9F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082258" y="2275988"/>
            <a:ext cx="2808000" cy="3637090"/>
          </a:xfrm>
        </p:spPr>
        <p:txBody>
          <a:bodyPr/>
          <a:lstStyle>
            <a:lvl1pPr>
              <a:lnSpc>
                <a:spcPts val="1800"/>
              </a:lnSpc>
              <a:defRPr sz="1500"/>
            </a:lvl1pPr>
            <a:lvl2pPr marL="252000" indent="-252000">
              <a:lnSpc>
                <a:spcPts val="1800"/>
              </a:lnSpc>
              <a:defRPr sz="1500"/>
            </a:lvl2pPr>
            <a:lvl3pPr marL="504000" indent="-252000">
              <a:lnSpc>
                <a:spcPts val="1800"/>
              </a:lnSpc>
              <a:defRPr sz="1500"/>
            </a:lvl3pPr>
            <a:lvl4pPr marL="756000" indent="-252000">
              <a:lnSpc>
                <a:spcPts val="1800"/>
              </a:lnSpc>
              <a:defRPr sz="1500"/>
            </a:lvl4pPr>
            <a:lvl5pPr marL="1008000" indent="-252000">
              <a:lnSpc>
                <a:spcPts val="1800"/>
              </a:lnSpc>
              <a:defRPr sz="1500"/>
            </a:lvl5pPr>
            <a:lvl6pPr marL="252000" indent="-252000">
              <a:lnSpc>
                <a:spcPts val="1800"/>
              </a:lnSpc>
              <a:defRPr sz="1500"/>
            </a:lvl6pPr>
          </a:lstStyle>
          <a:p>
            <a:pPr lvl="0"/>
            <a:r>
              <a:rPr lang="en-GB" noProof="0" dirty="0"/>
              <a:t>Level one</a:t>
            </a:r>
          </a:p>
          <a:p>
            <a:pPr lvl="1"/>
            <a:r>
              <a:rPr lang="en-GB" noProof="0" dirty="0"/>
              <a:t>List Level two</a:t>
            </a:r>
          </a:p>
          <a:p>
            <a:pPr lvl="2"/>
            <a:r>
              <a:rPr lang="en-GB" noProof="0" dirty="0"/>
              <a:t>List Level three</a:t>
            </a:r>
          </a:p>
          <a:p>
            <a:pPr lvl="3"/>
            <a:r>
              <a:rPr lang="en-GB" noProof="0" dirty="0"/>
              <a:t>List Level four</a:t>
            </a:r>
          </a:p>
          <a:p>
            <a:pPr lvl="4"/>
            <a:r>
              <a:rPr lang="en-GB" noProof="0" dirty="0"/>
              <a:t>List Level five</a:t>
            </a:r>
          </a:p>
          <a:p>
            <a:pPr lvl="5"/>
            <a:r>
              <a:rPr lang="en-GB" noProof="0" dirty="0"/>
              <a:t>List Level six</a:t>
            </a:r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806FA3A5-1BC6-4C6C-A803-C0CFF44430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3689" y="1524664"/>
            <a:ext cx="486000" cy="486000"/>
          </a:xfrm>
          <a:noFill/>
        </p:spPr>
        <p:txBody>
          <a:bodyPr tIns="144000" anchor="ctr"/>
          <a:lstStyle>
            <a:lvl1pPr algn="ct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Icon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40600F25-FD44-432A-B512-F5366CB663E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52735" y="1524664"/>
            <a:ext cx="486000" cy="486000"/>
          </a:xfrm>
          <a:noFill/>
        </p:spPr>
        <p:txBody>
          <a:bodyPr tIns="144000" anchor="ctr"/>
          <a:lstStyle>
            <a:lvl1pPr algn="ct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Icon</a:t>
            </a:r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63A909D6-64DA-4E95-B138-E5477B3123C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23212" y="1524664"/>
            <a:ext cx="486000" cy="486000"/>
          </a:xfrm>
          <a:noFill/>
        </p:spPr>
        <p:txBody>
          <a:bodyPr tIns="144000" anchor="ctr"/>
          <a:lstStyle>
            <a:lvl1pPr algn="ct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Icon</a:t>
            </a:r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4900D4FB-7D77-448A-AD17-649EE71ADAB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82258" y="1524664"/>
            <a:ext cx="486000" cy="486000"/>
          </a:xfrm>
          <a:noFill/>
        </p:spPr>
        <p:txBody>
          <a:bodyPr tIns="144000" anchor="ctr"/>
          <a:lstStyle>
            <a:lvl1pPr algn="ct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334863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83587" y="331089"/>
            <a:ext cx="4812413" cy="253595"/>
          </a:xfrm>
        </p:spPr>
        <p:txBody>
          <a:bodyPr/>
          <a:lstStyle/>
          <a:p>
            <a:r>
              <a:rPr lang="en-GB" noProof="0"/>
              <a:t>Click to add an optional structuring title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/>
              <a:t>January 23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beyond horizons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21F8A957-5DCD-4E12-AE58-C49796E7ADC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93689" y="2275988"/>
            <a:ext cx="3787200" cy="1441044"/>
          </a:xfrm>
        </p:spPr>
        <p:txBody>
          <a:bodyPr/>
          <a:lstStyle>
            <a:lvl1pPr>
              <a:lnSpc>
                <a:spcPts val="1800"/>
              </a:lnSpc>
              <a:defRPr sz="1500"/>
            </a:lvl1pPr>
            <a:lvl2pPr marL="252000" indent="-252000">
              <a:lnSpc>
                <a:spcPts val="1800"/>
              </a:lnSpc>
              <a:defRPr sz="1500"/>
            </a:lvl2pPr>
            <a:lvl3pPr marL="504000" indent="-252000">
              <a:lnSpc>
                <a:spcPts val="1800"/>
              </a:lnSpc>
              <a:defRPr sz="1500"/>
            </a:lvl3pPr>
            <a:lvl4pPr marL="756000" indent="-252000">
              <a:lnSpc>
                <a:spcPts val="1800"/>
              </a:lnSpc>
              <a:defRPr sz="1500"/>
            </a:lvl4pPr>
            <a:lvl5pPr marL="1008000" indent="-252000">
              <a:lnSpc>
                <a:spcPts val="1800"/>
              </a:lnSpc>
              <a:defRPr sz="1500"/>
            </a:lvl5pPr>
            <a:lvl6pPr marL="252000" indent="-252000">
              <a:lnSpc>
                <a:spcPts val="1800"/>
              </a:lnSpc>
              <a:defRPr sz="1500"/>
            </a:lvl6pPr>
          </a:lstStyle>
          <a:p>
            <a:pPr lvl="0"/>
            <a:r>
              <a:rPr lang="en-GB" noProof="0" dirty="0"/>
              <a:t>Level one</a:t>
            </a:r>
          </a:p>
          <a:p>
            <a:pPr lvl="1"/>
            <a:r>
              <a:rPr lang="en-GB" noProof="0" dirty="0"/>
              <a:t>List Level two</a:t>
            </a:r>
          </a:p>
          <a:p>
            <a:pPr lvl="2"/>
            <a:r>
              <a:rPr lang="en-GB" noProof="0" dirty="0"/>
              <a:t>List Level three</a:t>
            </a:r>
          </a:p>
          <a:p>
            <a:pPr lvl="3"/>
            <a:r>
              <a:rPr lang="en-GB" noProof="0" dirty="0"/>
              <a:t>List Level four</a:t>
            </a:r>
          </a:p>
          <a:p>
            <a:pPr lvl="4"/>
            <a:r>
              <a:rPr lang="en-GB" noProof="0" dirty="0"/>
              <a:t>List Level five</a:t>
            </a:r>
          </a:p>
          <a:p>
            <a:pPr lvl="5"/>
            <a:r>
              <a:rPr lang="en-GB" noProof="0" dirty="0"/>
              <a:t>List Level six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AAE97CCC-851F-47A8-AE80-C076696F179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0593" y="2275988"/>
            <a:ext cx="3787200" cy="1441044"/>
          </a:xfrm>
        </p:spPr>
        <p:txBody>
          <a:bodyPr/>
          <a:lstStyle>
            <a:lvl1pPr>
              <a:lnSpc>
                <a:spcPts val="1800"/>
              </a:lnSpc>
              <a:defRPr sz="1500"/>
            </a:lvl1pPr>
            <a:lvl2pPr marL="252000" indent="-252000">
              <a:lnSpc>
                <a:spcPts val="1800"/>
              </a:lnSpc>
              <a:defRPr sz="1500"/>
            </a:lvl2pPr>
            <a:lvl3pPr marL="504000" indent="-252000">
              <a:lnSpc>
                <a:spcPts val="1800"/>
              </a:lnSpc>
              <a:defRPr sz="1500"/>
            </a:lvl3pPr>
            <a:lvl4pPr marL="756000" indent="-252000">
              <a:lnSpc>
                <a:spcPts val="1800"/>
              </a:lnSpc>
              <a:defRPr sz="1500"/>
            </a:lvl4pPr>
            <a:lvl5pPr marL="1008000" indent="-252000">
              <a:lnSpc>
                <a:spcPts val="1800"/>
              </a:lnSpc>
              <a:defRPr sz="1500"/>
            </a:lvl5pPr>
            <a:lvl6pPr marL="252000" indent="-252000">
              <a:lnSpc>
                <a:spcPts val="1800"/>
              </a:lnSpc>
              <a:defRPr sz="1500"/>
            </a:lvl6pPr>
          </a:lstStyle>
          <a:p>
            <a:pPr lvl="0"/>
            <a:r>
              <a:rPr lang="en-GB" noProof="0" dirty="0"/>
              <a:t>Level one</a:t>
            </a:r>
          </a:p>
          <a:p>
            <a:pPr lvl="1"/>
            <a:r>
              <a:rPr lang="en-GB" noProof="0" dirty="0"/>
              <a:t>List Level two</a:t>
            </a:r>
          </a:p>
          <a:p>
            <a:pPr lvl="2"/>
            <a:r>
              <a:rPr lang="en-GB" noProof="0" dirty="0"/>
              <a:t>List Level three</a:t>
            </a:r>
          </a:p>
          <a:p>
            <a:pPr lvl="3"/>
            <a:r>
              <a:rPr lang="en-GB" noProof="0" dirty="0"/>
              <a:t>List Level four</a:t>
            </a:r>
          </a:p>
          <a:p>
            <a:pPr lvl="4"/>
            <a:r>
              <a:rPr lang="en-GB" noProof="0" dirty="0"/>
              <a:t>List Level five</a:t>
            </a:r>
          </a:p>
          <a:p>
            <a:pPr lvl="5"/>
            <a:r>
              <a:rPr lang="en-GB" noProof="0" dirty="0"/>
              <a:t>List Level six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49A2624A-4C83-4634-A5F8-2243427D18C6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04856" y="2275988"/>
            <a:ext cx="3788693" cy="1441044"/>
          </a:xfrm>
        </p:spPr>
        <p:txBody>
          <a:bodyPr/>
          <a:lstStyle>
            <a:lvl1pPr>
              <a:lnSpc>
                <a:spcPts val="1800"/>
              </a:lnSpc>
              <a:defRPr sz="1500"/>
            </a:lvl1pPr>
            <a:lvl2pPr marL="252000" indent="-252000">
              <a:lnSpc>
                <a:spcPts val="1800"/>
              </a:lnSpc>
              <a:defRPr sz="1500"/>
            </a:lvl2pPr>
            <a:lvl3pPr marL="504000" indent="-252000">
              <a:lnSpc>
                <a:spcPts val="1800"/>
              </a:lnSpc>
              <a:defRPr sz="1500"/>
            </a:lvl3pPr>
            <a:lvl4pPr marL="756000" indent="-252000">
              <a:lnSpc>
                <a:spcPts val="1800"/>
              </a:lnSpc>
              <a:defRPr sz="1500"/>
            </a:lvl4pPr>
            <a:lvl5pPr marL="1008000" indent="-252000">
              <a:lnSpc>
                <a:spcPts val="1800"/>
              </a:lnSpc>
              <a:defRPr sz="1500"/>
            </a:lvl5pPr>
            <a:lvl6pPr marL="252000" indent="-252000">
              <a:lnSpc>
                <a:spcPts val="1800"/>
              </a:lnSpc>
              <a:defRPr sz="1500"/>
            </a:lvl6pPr>
          </a:lstStyle>
          <a:p>
            <a:pPr lvl="0"/>
            <a:r>
              <a:rPr lang="en-GB" noProof="0" dirty="0"/>
              <a:t>Level one</a:t>
            </a:r>
          </a:p>
          <a:p>
            <a:pPr lvl="1"/>
            <a:r>
              <a:rPr lang="en-GB" noProof="0" dirty="0"/>
              <a:t>List Level two</a:t>
            </a:r>
          </a:p>
          <a:p>
            <a:pPr lvl="2"/>
            <a:r>
              <a:rPr lang="en-GB" noProof="0" dirty="0"/>
              <a:t>List Level three</a:t>
            </a:r>
          </a:p>
          <a:p>
            <a:pPr lvl="3"/>
            <a:r>
              <a:rPr lang="en-GB" noProof="0" dirty="0"/>
              <a:t>List Level four</a:t>
            </a:r>
          </a:p>
          <a:p>
            <a:pPr lvl="4"/>
            <a:r>
              <a:rPr lang="en-GB" noProof="0" dirty="0"/>
              <a:t>List Level five</a:t>
            </a:r>
          </a:p>
          <a:p>
            <a:pPr lvl="5"/>
            <a:r>
              <a:rPr lang="en-GB" noProof="0" dirty="0"/>
              <a:t>List Level six</a:t>
            </a:r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806FA3A5-1BC6-4C6C-A803-C0CFF44430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3689" y="1524664"/>
            <a:ext cx="486000" cy="486000"/>
          </a:xfrm>
          <a:noFill/>
        </p:spPr>
        <p:txBody>
          <a:bodyPr tIns="144000" anchor="ctr"/>
          <a:lstStyle>
            <a:lvl1pPr algn="ct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Icon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40600F25-FD44-432A-B512-F5366CB663E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04857" y="1524664"/>
            <a:ext cx="486000" cy="486000"/>
          </a:xfrm>
          <a:noFill/>
        </p:spPr>
        <p:txBody>
          <a:bodyPr tIns="144000" anchor="ctr"/>
          <a:lstStyle>
            <a:lvl1pPr algn="ct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Icon</a:t>
            </a:r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63A909D6-64DA-4E95-B138-E5477B3123C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10593" y="1524664"/>
            <a:ext cx="486000" cy="486000"/>
          </a:xfrm>
          <a:noFill/>
        </p:spPr>
        <p:txBody>
          <a:bodyPr tIns="144000" anchor="ctr"/>
          <a:lstStyle>
            <a:lvl1pPr algn="ct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Icon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29FF24DC-8606-4F34-B9CC-047A57FBC0F7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293689" y="4563433"/>
            <a:ext cx="3787200" cy="1441044"/>
          </a:xfrm>
        </p:spPr>
        <p:txBody>
          <a:bodyPr/>
          <a:lstStyle>
            <a:lvl1pPr>
              <a:lnSpc>
                <a:spcPts val="1800"/>
              </a:lnSpc>
              <a:defRPr sz="1500"/>
            </a:lvl1pPr>
            <a:lvl2pPr marL="252000" indent="-252000">
              <a:lnSpc>
                <a:spcPts val="1800"/>
              </a:lnSpc>
              <a:defRPr sz="1500"/>
            </a:lvl2pPr>
            <a:lvl3pPr marL="504000" indent="-252000">
              <a:lnSpc>
                <a:spcPts val="1800"/>
              </a:lnSpc>
              <a:defRPr sz="1500"/>
            </a:lvl3pPr>
            <a:lvl4pPr marL="756000" indent="-252000">
              <a:lnSpc>
                <a:spcPts val="1800"/>
              </a:lnSpc>
              <a:defRPr sz="1500"/>
            </a:lvl4pPr>
            <a:lvl5pPr marL="1008000" indent="-252000">
              <a:lnSpc>
                <a:spcPts val="1800"/>
              </a:lnSpc>
              <a:defRPr sz="1500"/>
            </a:lvl5pPr>
            <a:lvl6pPr marL="252000" indent="-252000">
              <a:lnSpc>
                <a:spcPts val="1800"/>
              </a:lnSpc>
              <a:defRPr sz="1500"/>
            </a:lvl6pPr>
          </a:lstStyle>
          <a:p>
            <a:pPr lvl="0"/>
            <a:r>
              <a:rPr lang="en-GB" noProof="0" dirty="0"/>
              <a:t>Level one</a:t>
            </a:r>
          </a:p>
          <a:p>
            <a:pPr lvl="1"/>
            <a:r>
              <a:rPr lang="en-GB" noProof="0" dirty="0"/>
              <a:t>List Level two</a:t>
            </a:r>
          </a:p>
          <a:p>
            <a:pPr lvl="2"/>
            <a:r>
              <a:rPr lang="en-GB" noProof="0" dirty="0"/>
              <a:t>List Level three</a:t>
            </a:r>
          </a:p>
          <a:p>
            <a:pPr lvl="3"/>
            <a:r>
              <a:rPr lang="en-GB" noProof="0" dirty="0"/>
              <a:t>List Level four</a:t>
            </a:r>
          </a:p>
          <a:p>
            <a:pPr lvl="4"/>
            <a:r>
              <a:rPr lang="en-GB" noProof="0" dirty="0"/>
              <a:t>List Level five</a:t>
            </a:r>
          </a:p>
          <a:p>
            <a:pPr lvl="5"/>
            <a:r>
              <a:rPr lang="en-GB" noProof="0" dirty="0"/>
              <a:t>List Level six</a:t>
            </a: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CCE56F41-1839-4B1F-86C8-2ABE19CBF44A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210593" y="4563433"/>
            <a:ext cx="3787200" cy="1441044"/>
          </a:xfrm>
        </p:spPr>
        <p:txBody>
          <a:bodyPr/>
          <a:lstStyle>
            <a:lvl1pPr>
              <a:lnSpc>
                <a:spcPts val="1800"/>
              </a:lnSpc>
              <a:defRPr sz="1500"/>
            </a:lvl1pPr>
            <a:lvl2pPr marL="252000" indent="-252000">
              <a:lnSpc>
                <a:spcPts val="1800"/>
              </a:lnSpc>
              <a:defRPr sz="1500"/>
            </a:lvl2pPr>
            <a:lvl3pPr marL="504000" indent="-252000">
              <a:lnSpc>
                <a:spcPts val="1800"/>
              </a:lnSpc>
              <a:defRPr sz="1500"/>
            </a:lvl3pPr>
            <a:lvl4pPr marL="756000" indent="-252000">
              <a:lnSpc>
                <a:spcPts val="1800"/>
              </a:lnSpc>
              <a:defRPr sz="1500"/>
            </a:lvl4pPr>
            <a:lvl5pPr marL="1008000" indent="-252000">
              <a:lnSpc>
                <a:spcPts val="1800"/>
              </a:lnSpc>
              <a:defRPr sz="1500"/>
            </a:lvl5pPr>
            <a:lvl6pPr marL="252000" indent="-252000">
              <a:lnSpc>
                <a:spcPts val="1800"/>
              </a:lnSpc>
              <a:defRPr sz="1500"/>
            </a:lvl6pPr>
          </a:lstStyle>
          <a:p>
            <a:pPr lvl="0"/>
            <a:r>
              <a:rPr lang="en-GB" noProof="0" dirty="0"/>
              <a:t>Level one</a:t>
            </a:r>
          </a:p>
          <a:p>
            <a:pPr lvl="1"/>
            <a:r>
              <a:rPr lang="en-GB" noProof="0" dirty="0"/>
              <a:t>List Level two</a:t>
            </a:r>
          </a:p>
          <a:p>
            <a:pPr lvl="2"/>
            <a:r>
              <a:rPr lang="en-GB" noProof="0" dirty="0"/>
              <a:t>List Level three</a:t>
            </a:r>
          </a:p>
          <a:p>
            <a:pPr lvl="3"/>
            <a:r>
              <a:rPr lang="en-GB" noProof="0" dirty="0"/>
              <a:t>List Level four</a:t>
            </a:r>
          </a:p>
          <a:p>
            <a:pPr lvl="4"/>
            <a:r>
              <a:rPr lang="en-GB" noProof="0" dirty="0"/>
              <a:t>List Level five</a:t>
            </a:r>
          </a:p>
          <a:p>
            <a:pPr lvl="5"/>
            <a:r>
              <a:rPr lang="en-GB" noProof="0" dirty="0"/>
              <a:t>List Level six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52F1045C-E66B-44A8-87FC-DBBB87BC772B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8104856" y="4563433"/>
            <a:ext cx="3788693" cy="1441044"/>
          </a:xfrm>
        </p:spPr>
        <p:txBody>
          <a:bodyPr/>
          <a:lstStyle>
            <a:lvl1pPr>
              <a:lnSpc>
                <a:spcPts val="1800"/>
              </a:lnSpc>
              <a:defRPr sz="1500"/>
            </a:lvl1pPr>
            <a:lvl2pPr marL="252000" indent="-252000">
              <a:lnSpc>
                <a:spcPts val="1800"/>
              </a:lnSpc>
              <a:defRPr sz="1500"/>
            </a:lvl2pPr>
            <a:lvl3pPr marL="504000" indent="-252000">
              <a:lnSpc>
                <a:spcPts val="1800"/>
              </a:lnSpc>
              <a:defRPr sz="1500"/>
            </a:lvl3pPr>
            <a:lvl4pPr marL="756000" indent="-252000">
              <a:lnSpc>
                <a:spcPts val="1800"/>
              </a:lnSpc>
              <a:defRPr sz="1500"/>
            </a:lvl4pPr>
            <a:lvl5pPr marL="1008000" indent="-252000">
              <a:lnSpc>
                <a:spcPts val="1800"/>
              </a:lnSpc>
              <a:defRPr sz="1500"/>
            </a:lvl5pPr>
            <a:lvl6pPr marL="252000" indent="-252000">
              <a:lnSpc>
                <a:spcPts val="1800"/>
              </a:lnSpc>
              <a:defRPr sz="1500"/>
            </a:lvl6pPr>
          </a:lstStyle>
          <a:p>
            <a:pPr lvl="0"/>
            <a:r>
              <a:rPr lang="en-GB" noProof="0" dirty="0"/>
              <a:t>Level one</a:t>
            </a:r>
          </a:p>
          <a:p>
            <a:pPr lvl="1"/>
            <a:r>
              <a:rPr lang="en-GB" noProof="0" dirty="0"/>
              <a:t>List Level two</a:t>
            </a:r>
          </a:p>
          <a:p>
            <a:pPr lvl="2"/>
            <a:r>
              <a:rPr lang="en-GB" noProof="0" dirty="0"/>
              <a:t>List Level three</a:t>
            </a:r>
          </a:p>
          <a:p>
            <a:pPr lvl="3"/>
            <a:r>
              <a:rPr lang="en-GB" noProof="0" dirty="0"/>
              <a:t>List Level four</a:t>
            </a:r>
          </a:p>
          <a:p>
            <a:pPr lvl="4"/>
            <a:r>
              <a:rPr lang="en-GB" noProof="0" dirty="0"/>
              <a:t>List Level five</a:t>
            </a:r>
          </a:p>
          <a:p>
            <a:pPr lvl="5"/>
            <a:r>
              <a:rPr lang="en-GB" noProof="0" dirty="0"/>
              <a:t>List Level six</a:t>
            </a:r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8C01F22A-F748-478F-9E00-6596108796A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93689" y="3812109"/>
            <a:ext cx="486000" cy="486000"/>
          </a:xfrm>
          <a:noFill/>
        </p:spPr>
        <p:txBody>
          <a:bodyPr tIns="144000" anchor="ctr"/>
          <a:lstStyle>
            <a:lvl1pPr algn="ct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Icon</a:t>
            </a:r>
          </a:p>
        </p:txBody>
      </p:sp>
      <p:sp>
        <p:nvSpPr>
          <p:cNvPr id="22" name="Bildplatzhalter 4">
            <a:extLst>
              <a:ext uri="{FF2B5EF4-FFF2-40B4-BE49-F238E27FC236}">
                <a16:creationId xmlns:a16="http://schemas.microsoft.com/office/drawing/2014/main" id="{D6BC0C4E-4620-41EE-B317-1925AA9828E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04857" y="3812109"/>
            <a:ext cx="486000" cy="486000"/>
          </a:xfrm>
          <a:noFill/>
        </p:spPr>
        <p:txBody>
          <a:bodyPr tIns="144000" anchor="ctr"/>
          <a:lstStyle>
            <a:lvl1pPr algn="ct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Icon</a:t>
            </a:r>
          </a:p>
        </p:txBody>
      </p:sp>
      <p:sp>
        <p:nvSpPr>
          <p:cNvPr id="23" name="Bildplatzhalter 4">
            <a:extLst>
              <a:ext uri="{FF2B5EF4-FFF2-40B4-BE49-F238E27FC236}">
                <a16:creationId xmlns:a16="http://schemas.microsoft.com/office/drawing/2014/main" id="{DE6225A3-1A36-4808-BCCF-9F656730CB5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10593" y="3812109"/>
            <a:ext cx="486000" cy="486000"/>
          </a:xfrm>
          <a:noFill/>
        </p:spPr>
        <p:txBody>
          <a:bodyPr tIns="144000" anchor="ctr"/>
          <a:lstStyle>
            <a:lvl1pPr algn="ct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94961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 and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83587" y="331089"/>
            <a:ext cx="4812413" cy="253595"/>
          </a:xfrm>
        </p:spPr>
        <p:txBody>
          <a:bodyPr/>
          <a:lstStyle/>
          <a:p>
            <a:r>
              <a:rPr lang="en-GB" noProof="0"/>
              <a:t>Click to add an optional structuring title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/>
              <a:t>January 23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beyond horizons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806FA3A5-1BC6-4C6C-A803-C0CFF44430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83587" y="1623537"/>
            <a:ext cx="486000" cy="486000"/>
          </a:xfrm>
          <a:noFill/>
        </p:spPr>
        <p:txBody>
          <a:bodyPr tIns="306000" anchor="ctr"/>
          <a:lstStyle>
            <a:lvl1pPr algn="ctr">
              <a:defRPr sz="600"/>
            </a:lvl1pPr>
          </a:lstStyle>
          <a:p>
            <a:r>
              <a:rPr lang="en-GB" noProof="0"/>
              <a:t>Icon</a:t>
            </a:r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30A6DFC1-BF73-4F6D-A160-96FD11C836E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83587" y="2543826"/>
            <a:ext cx="486000" cy="486000"/>
          </a:xfrm>
          <a:noFill/>
        </p:spPr>
        <p:txBody>
          <a:bodyPr tIns="306000" anchor="ctr"/>
          <a:lstStyle>
            <a:lvl1pPr algn="ctr">
              <a:defRPr sz="600"/>
            </a:lvl1pPr>
          </a:lstStyle>
          <a:p>
            <a:r>
              <a:rPr lang="en-GB" noProof="0"/>
              <a:t>Icon</a:t>
            </a:r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C4560240-EC50-4DAA-8F7B-2D82953A4C9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283587" y="3464115"/>
            <a:ext cx="486000" cy="486000"/>
          </a:xfrm>
          <a:noFill/>
        </p:spPr>
        <p:txBody>
          <a:bodyPr tIns="306000" anchor="ctr"/>
          <a:lstStyle>
            <a:lvl1pPr algn="ctr">
              <a:defRPr sz="600"/>
            </a:lvl1pPr>
          </a:lstStyle>
          <a:p>
            <a:r>
              <a:rPr lang="en-GB" noProof="0"/>
              <a:t>Icon</a:t>
            </a:r>
          </a:p>
        </p:txBody>
      </p:sp>
      <p:sp>
        <p:nvSpPr>
          <p:cNvPr id="22" name="Bildplatzhalter 4">
            <a:extLst>
              <a:ext uri="{FF2B5EF4-FFF2-40B4-BE49-F238E27FC236}">
                <a16:creationId xmlns:a16="http://schemas.microsoft.com/office/drawing/2014/main" id="{F69DC955-D848-4D19-9A54-5FF26D23D45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283587" y="4384405"/>
            <a:ext cx="486000" cy="486000"/>
          </a:xfrm>
          <a:noFill/>
        </p:spPr>
        <p:txBody>
          <a:bodyPr tIns="306000" anchor="ctr"/>
          <a:lstStyle>
            <a:lvl1pPr algn="ctr">
              <a:defRPr sz="600"/>
            </a:lvl1pPr>
          </a:lstStyle>
          <a:p>
            <a:r>
              <a:rPr lang="en-GB" noProof="0"/>
              <a:t>Icon</a:t>
            </a:r>
          </a:p>
        </p:txBody>
      </p:sp>
      <p:sp>
        <p:nvSpPr>
          <p:cNvPr id="27" name="Bildplatzhalter 4">
            <a:extLst>
              <a:ext uri="{FF2B5EF4-FFF2-40B4-BE49-F238E27FC236}">
                <a16:creationId xmlns:a16="http://schemas.microsoft.com/office/drawing/2014/main" id="{659685C0-76CE-4C8F-9610-24EE833DC85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535890" y="1623537"/>
            <a:ext cx="486000" cy="486000"/>
          </a:xfrm>
          <a:noFill/>
        </p:spPr>
        <p:txBody>
          <a:bodyPr tIns="306000" anchor="ctr"/>
          <a:lstStyle>
            <a:lvl1pPr algn="ctr">
              <a:defRPr sz="600"/>
            </a:lvl1pPr>
          </a:lstStyle>
          <a:p>
            <a:r>
              <a:rPr lang="en-GB" noProof="0"/>
              <a:t>Icon</a:t>
            </a:r>
          </a:p>
        </p:txBody>
      </p:sp>
      <p:sp>
        <p:nvSpPr>
          <p:cNvPr id="28" name="Bildplatzhalter 4">
            <a:extLst>
              <a:ext uri="{FF2B5EF4-FFF2-40B4-BE49-F238E27FC236}">
                <a16:creationId xmlns:a16="http://schemas.microsoft.com/office/drawing/2014/main" id="{8A00107C-47FD-48E6-8428-395D80C3D86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535890" y="2543826"/>
            <a:ext cx="486000" cy="486000"/>
          </a:xfrm>
          <a:noFill/>
        </p:spPr>
        <p:txBody>
          <a:bodyPr tIns="306000" anchor="ctr"/>
          <a:lstStyle>
            <a:lvl1pPr algn="ctr">
              <a:defRPr sz="600"/>
            </a:lvl1pPr>
          </a:lstStyle>
          <a:p>
            <a:r>
              <a:rPr lang="en-GB" noProof="0"/>
              <a:t>Icon</a:t>
            </a:r>
          </a:p>
        </p:txBody>
      </p:sp>
      <p:sp>
        <p:nvSpPr>
          <p:cNvPr id="29" name="Bildplatzhalter 4">
            <a:extLst>
              <a:ext uri="{FF2B5EF4-FFF2-40B4-BE49-F238E27FC236}">
                <a16:creationId xmlns:a16="http://schemas.microsoft.com/office/drawing/2014/main" id="{69E7A47C-46CB-4B02-92BC-3D06C2B7689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535890" y="3464115"/>
            <a:ext cx="486000" cy="486000"/>
          </a:xfrm>
          <a:noFill/>
        </p:spPr>
        <p:txBody>
          <a:bodyPr tIns="306000" anchor="ctr"/>
          <a:lstStyle>
            <a:lvl1pPr algn="ctr">
              <a:defRPr sz="600"/>
            </a:lvl1pPr>
          </a:lstStyle>
          <a:p>
            <a:r>
              <a:rPr lang="en-GB" noProof="0"/>
              <a:t>Icon</a:t>
            </a:r>
          </a:p>
        </p:txBody>
      </p:sp>
      <p:sp>
        <p:nvSpPr>
          <p:cNvPr id="30" name="Bildplatzhalter 4">
            <a:extLst>
              <a:ext uri="{FF2B5EF4-FFF2-40B4-BE49-F238E27FC236}">
                <a16:creationId xmlns:a16="http://schemas.microsoft.com/office/drawing/2014/main" id="{8F2A4A05-1A7A-4298-987C-8AC2473B480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535890" y="4384405"/>
            <a:ext cx="486000" cy="486000"/>
          </a:xfrm>
          <a:noFill/>
        </p:spPr>
        <p:txBody>
          <a:bodyPr tIns="306000" anchor="ctr"/>
          <a:lstStyle>
            <a:lvl1pPr algn="ctr">
              <a:defRPr sz="600"/>
            </a:lvl1pPr>
          </a:lstStyle>
          <a:p>
            <a:r>
              <a:rPr lang="en-GB" noProof="0"/>
              <a:t>Icon</a:t>
            </a:r>
          </a:p>
        </p:txBody>
      </p:sp>
      <p:sp>
        <p:nvSpPr>
          <p:cNvPr id="35" name="Bildplatzhalter 4">
            <a:extLst>
              <a:ext uri="{FF2B5EF4-FFF2-40B4-BE49-F238E27FC236}">
                <a16:creationId xmlns:a16="http://schemas.microsoft.com/office/drawing/2014/main" id="{764F19CB-8A74-462D-8494-B3B027AB345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788193" y="1623536"/>
            <a:ext cx="486000" cy="486000"/>
          </a:xfrm>
          <a:noFill/>
        </p:spPr>
        <p:txBody>
          <a:bodyPr tIns="306000" anchor="ctr"/>
          <a:lstStyle>
            <a:lvl1pPr algn="ctr">
              <a:defRPr sz="600"/>
            </a:lvl1pPr>
          </a:lstStyle>
          <a:p>
            <a:r>
              <a:rPr lang="en-GB" noProof="0"/>
              <a:t>Icon</a:t>
            </a:r>
          </a:p>
        </p:txBody>
      </p:sp>
      <p:sp>
        <p:nvSpPr>
          <p:cNvPr id="36" name="Bildplatzhalter 4">
            <a:extLst>
              <a:ext uri="{FF2B5EF4-FFF2-40B4-BE49-F238E27FC236}">
                <a16:creationId xmlns:a16="http://schemas.microsoft.com/office/drawing/2014/main" id="{AFE74441-D276-4A9F-9333-17C28764841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788193" y="2543825"/>
            <a:ext cx="486000" cy="486000"/>
          </a:xfrm>
          <a:noFill/>
        </p:spPr>
        <p:txBody>
          <a:bodyPr tIns="306000" anchor="ctr"/>
          <a:lstStyle>
            <a:lvl1pPr algn="ctr">
              <a:defRPr sz="600"/>
            </a:lvl1pPr>
          </a:lstStyle>
          <a:p>
            <a:r>
              <a:rPr lang="en-GB" noProof="0"/>
              <a:t>Icon</a:t>
            </a:r>
          </a:p>
        </p:txBody>
      </p:sp>
      <p:sp>
        <p:nvSpPr>
          <p:cNvPr id="37" name="Bildplatzhalter 4">
            <a:extLst>
              <a:ext uri="{FF2B5EF4-FFF2-40B4-BE49-F238E27FC236}">
                <a16:creationId xmlns:a16="http://schemas.microsoft.com/office/drawing/2014/main" id="{FC3D4555-D530-41A9-A679-62AA98AAD48B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7788193" y="3464114"/>
            <a:ext cx="486000" cy="486000"/>
          </a:xfrm>
          <a:noFill/>
        </p:spPr>
        <p:txBody>
          <a:bodyPr tIns="306000" anchor="ctr"/>
          <a:lstStyle>
            <a:lvl1pPr algn="ctr">
              <a:defRPr sz="600"/>
            </a:lvl1pPr>
          </a:lstStyle>
          <a:p>
            <a:r>
              <a:rPr lang="en-GB" noProof="0"/>
              <a:t>Icon</a:t>
            </a:r>
          </a:p>
        </p:txBody>
      </p:sp>
      <p:sp>
        <p:nvSpPr>
          <p:cNvPr id="38" name="Bildplatzhalter 4">
            <a:extLst>
              <a:ext uri="{FF2B5EF4-FFF2-40B4-BE49-F238E27FC236}">
                <a16:creationId xmlns:a16="http://schemas.microsoft.com/office/drawing/2014/main" id="{BD7D5D7C-06F5-4A41-9E60-D1E50B8969F6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788193" y="4384404"/>
            <a:ext cx="486000" cy="486000"/>
          </a:xfrm>
          <a:noFill/>
        </p:spPr>
        <p:txBody>
          <a:bodyPr tIns="306000" anchor="ctr"/>
          <a:lstStyle>
            <a:lvl1pPr algn="ctr">
              <a:defRPr sz="600"/>
            </a:lvl1pPr>
          </a:lstStyle>
          <a:p>
            <a:r>
              <a:rPr lang="en-GB" noProof="0"/>
              <a:t>Icon</a:t>
            </a:r>
          </a:p>
        </p:txBody>
      </p:sp>
      <p:sp>
        <p:nvSpPr>
          <p:cNvPr id="42" name="Textplatzhalter 5">
            <a:extLst>
              <a:ext uri="{FF2B5EF4-FFF2-40B4-BE49-F238E27FC236}">
                <a16:creationId xmlns:a16="http://schemas.microsoft.com/office/drawing/2014/main" id="{419FCBEA-8CB5-4AC3-9D16-7FDB34BCFDD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017765" y="1588543"/>
            <a:ext cx="1512000" cy="720000"/>
          </a:xfrm>
        </p:spPr>
        <p:txBody>
          <a:bodyPr/>
          <a:lstStyle>
            <a:lvl1pPr>
              <a:lnSpc>
                <a:spcPts val="1800"/>
              </a:lnSpc>
              <a:defRPr sz="1500">
                <a:solidFill>
                  <a:schemeClr val="accent2"/>
                </a:solidFill>
                <a:latin typeface="+mj-lt"/>
              </a:defRPr>
            </a:lvl1pPr>
            <a:lvl2pPr>
              <a:lnSpc>
                <a:spcPts val="1800"/>
              </a:lnSpc>
              <a:buNone/>
              <a:defRPr sz="15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noProof="0" dirty="0"/>
              <a:t>Title</a:t>
            </a:r>
          </a:p>
          <a:p>
            <a:pPr lvl="1"/>
            <a:r>
              <a:rPr lang="en-GB" noProof="0" dirty="0"/>
              <a:t>Text</a:t>
            </a:r>
          </a:p>
        </p:txBody>
      </p:sp>
      <p:sp>
        <p:nvSpPr>
          <p:cNvPr id="43" name="Textplatzhalter 5">
            <a:extLst>
              <a:ext uri="{FF2B5EF4-FFF2-40B4-BE49-F238E27FC236}">
                <a16:creationId xmlns:a16="http://schemas.microsoft.com/office/drawing/2014/main" id="{56607943-5332-470E-BFF3-A409EBF3A5E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017765" y="4322190"/>
            <a:ext cx="1512000" cy="720000"/>
          </a:xfrm>
        </p:spPr>
        <p:txBody>
          <a:bodyPr/>
          <a:lstStyle>
            <a:lvl1pPr>
              <a:lnSpc>
                <a:spcPts val="1800"/>
              </a:lnSpc>
              <a:defRPr sz="1500">
                <a:solidFill>
                  <a:schemeClr val="accent2"/>
                </a:solidFill>
                <a:latin typeface="+mj-lt"/>
              </a:defRPr>
            </a:lvl1pPr>
            <a:lvl2pPr>
              <a:lnSpc>
                <a:spcPts val="1800"/>
              </a:lnSpc>
              <a:buNone/>
              <a:defRPr sz="15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noProof="0" dirty="0"/>
              <a:t>Title</a:t>
            </a:r>
          </a:p>
          <a:p>
            <a:pPr lvl="1"/>
            <a:r>
              <a:rPr lang="en-GB" noProof="0" dirty="0"/>
              <a:t>Text</a:t>
            </a:r>
          </a:p>
        </p:txBody>
      </p:sp>
      <p:sp>
        <p:nvSpPr>
          <p:cNvPr id="44" name="Textplatzhalter 5">
            <a:extLst>
              <a:ext uri="{FF2B5EF4-FFF2-40B4-BE49-F238E27FC236}">
                <a16:creationId xmlns:a16="http://schemas.microsoft.com/office/drawing/2014/main" id="{A88B46BF-418A-4F41-A600-689F3A853C8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017765" y="3410975"/>
            <a:ext cx="1512000" cy="720000"/>
          </a:xfrm>
        </p:spPr>
        <p:txBody>
          <a:bodyPr/>
          <a:lstStyle>
            <a:lvl1pPr>
              <a:lnSpc>
                <a:spcPts val="1800"/>
              </a:lnSpc>
              <a:defRPr sz="1500">
                <a:solidFill>
                  <a:schemeClr val="accent2"/>
                </a:solidFill>
                <a:latin typeface="+mj-lt"/>
              </a:defRPr>
            </a:lvl1pPr>
            <a:lvl2pPr>
              <a:lnSpc>
                <a:spcPts val="1800"/>
              </a:lnSpc>
              <a:buNone/>
              <a:defRPr sz="15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noProof="0" dirty="0"/>
              <a:t>Title</a:t>
            </a:r>
          </a:p>
          <a:p>
            <a:pPr lvl="1"/>
            <a:r>
              <a:rPr lang="en-GB" noProof="0" dirty="0"/>
              <a:t>Text</a:t>
            </a:r>
          </a:p>
        </p:txBody>
      </p:sp>
      <p:sp>
        <p:nvSpPr>
          <p:cNvPr id="45" name="Textplatzhalter 5">
            <a:extLst>
              <a:ext uri="{FF2B5EF4-FFF2-40B4-BE49-F238E27FC236}">
                <a16:creationId xmlns:a16="http://schemas.microsoft.com/office/drawing/2014/main" id="{FE9498B4-4C78-43F3-BE47-5C471182CF7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017765" y="2499759"/>
            <a:ext cx="1512000" cy="720000"/>
          </a:xfrm>
        </p:spPr>
        <p:txBody>
          <a:bodyPr/>
          <a:lstStyle>
            <a:lvl1pPr>
              <a:lnSpc>
                <a:spcPts val="1800"/>
              </a:lnSpc>
              <a:defRPr sz="1500">
                <a:solidFill>
                  <a:schemeClr val="accent2"/>
                </a:solidFill>
                <a:latin typeface="+mj-lt"/>
              </a:defRPr>
            </a:lvl1pPr>
            <a:lvl2pPr>
              <a:lnSpc>
                <a:spcPts val="1800"/>
              </a:lnSpc>
              <a:buNone/>
              <a:defRPr sz="15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noProof="0" dirty="0"/>
              <a:t>Title</a:t>
            </a:r>
          </a:p>
          <a:p>
            <a:pPr lvl="1"/>
            <a:r>
              <a:rPr lang="en-GB" noProof="0" dirty="0"/>
              <a:t>Text</a:t>
            </a:r>
          </a:p>
        </p:txBody>
      </p:sp>
      <p:sp>
        <p:nvSpPr>
          <p:cNvPr id="46" name="Textplatzhalter 5">
            <a:extLst>
              <a:ext uri="{FF2B5EF4-FFF2-40B4-BE49-F238E27FC236}">
                <a16:creationId xmlns:a16="http://schemas.microsoft.com/office/drawing/2014/main" id="{A5BF908B-0C38-4492-AC9C-FFAD4BC3A2B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72015" y="1588543"/>
            <a:ext cx="1512000" cy="720000"/>
          </a:xfrm>
        </p:spPr>
        <p:txBody>
          <a:bodyPr/>
          <a:lstStyle>
            <a:lvl1pPr>
              <a:lnSpc>
                <a:spcPts val="1800"/>
              </a:lnSpc>
              <a:defRPr sz="1500">
                <a:solidFill>
                  <a:schemeClr val="accent2"/>
                </a:solidFill>
                <a:latin typeface="+mj-lt"/>
              </a:defRPr>
            </a:lvl1pPr>
            <a:lvl2pPr>
              <a:lnSpc>
                <a:spcPts val="1800"/>
              </a:lnSpc>
              <a:buNone/>
              <a:defRPr sz="15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noProof="0" dirty="0"/>
              <a:t>Title</a:t>
            </a:r>
          </a:p>
          <a:p>
            <a:pPr lvl="1"/>
            <a:r>
              <a:rPr lang="en-GB" noProof="0" dirty="0"/>
              <a:t>Text</a:t>
            </a:r>
          </a:p>
        </p:txBody>
      </p:sp>
      <p:sp>
        <p:nvSpPr>
          <p:cNvPr id="47" name="Textplatzhalter 5">
            <a:extLst>
              <a:ext uri="{FF2B5EF4-FFF2-40B4-BE49-F238E27FC236}">
                <a16:creationId xmlns:a16="http://schemas.microsoft.com/office/drawing/2014/main" id="{C9B9A30B-086B-4E9A-B8C5-33D7E1710EB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72015" y="4322190"/>
            <a:ext cx="1512000" cy="720000"/>
          </a:xfrm>
        </p:spPr>
        <p:txBody>
          <a:bodyPr/>
          <a:lstStyle>
            <a:lvl1pPr>
              <a:lnSpc>
                <a:spcPts val="1800"/>
              </a:lnSpc>
              <a:defRPr sz="1500">
                <a:solidFill>
                  <a:schemeClr val="accent2"/>
                </a:solidFill>
                <a:latin typeface="+mj-lt"/>
              </a:defRPr>
            </a:lvl1pPr>
            <a:lvl2pPr>
              <a:lnSpc>
                <a:spcPts val="1800"/>
              </a:lnSpc>
              <a:buNone/>
              <a:defRPr sz="15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noProof="0" dirty="0"/>
              <a:t>Title</a:t>
            </a:r>
          </a:p>
          <a:p>
            <a:pPr lvl="1"/>
            <a:r>
              <a:rPr lang="en-GB" noProof="0" dirty="0"/>
              <a:t>Text</a:t>
            </a:r>
          </a:p>
        </p:txBody>
      </p:sp>
      <p:sp>
        <p:nvSpPr>
          <p:cNvPr id="48" name="Textplatzhalter 5">
            <a:extLst>
              <a:ext uri="{FF2B5EF4-FFF2-40B4-BE49-F238E27FC236}">
                <a16:creationId xmlns:a16="http://schemas.microsoft.com/office/drawing/2014/main" id="{748968CC-5845-4764-9747-D4602FB0329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72015" y="3410975"/>
            <a:ext cx="1512000" cy="720000"/>
          </a:xfrm>
        </p:spPr>
        <p:txBody>
          <a:bodyPr/>
          <a:lstStyle>
            <a:lvl1pPr>
              <a:lnSpc>
                <a:spcPts val="1800"/>
              </a:lnSpc>
              <a:defRPr sz="1500">
                <a:solidFill>
                  <a:schemeClr val="accent2"/>
                </a:solidFill>
                <a:latin typeface="+mj-lt"/>
              </a:defRPr>
            </a:lvl1pPr>
            <a:lvl2pPr>
              <a:lnSpc>
                <a:spcPts val="1800"/>
              </a:lnSpc>
              <a:buNone/>
              <a:defRPr sz="15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noProof="0" dirty="0"/>
              <a:t>Title</a:t>
            </a:r>
          </a:p>
          <a:p>
            <a:pPr lvl="1"/>
            <a:r>
              <a:rPr lang="en-GB" noProof="0" dirty="0"/>
              <a:t>Text</a:t>
            </a:r>
          </a:p>
        </p:txBody>
      </p:sp>
      <p:sp>
        <p:nvSpPr>
          <p:cNvPr id="49" name="Textplatzhalter 5">
            <a:extLst>
              <a:ext uri="{FF2B5EF4-FFF2-40B4-BE49-F238E27FC236}">
                <a16:creationId xmlns:a16="http://schemas.microsoft.com/office/drawing/2014/main" id="{1DC83C76-12FE-4FA2-A2A5-40E0B44F9D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72015" y="2499759"/>
            <a:ext cx="1512000" cy="720000"/>
          </a:xfrm>
        </p:spPr>
        <p:txBody>
          <a:bodyPr/>
          <a:lstStyle>
            <a:lvl1pPr>
              <a:lnSpc>
                <a:spcPts val="1800"/>
              </a:lnSpc>
              <a:defRPr sz="1500">
                <a:solidFill>
                  <a:schemeClr val="accent2"/>
                </a:solidFill>
                <a:latin typeface="+mj-lt"/>
              </a:defRPr>
            </a:lvl1pPr>
            <a:lvl2pPr>
              <a:lnSpc>
                <a:spcPts val="1800"/>
              </a:lnSpc>
              <a:buNone/>
              <a:defRPr sz="15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noProof="0" dirty="0"/>
              <a:t>Title</a:t>
            </a:r>
          </a:p>
          <a:p>
            <a:pPr lvl="1"/>
            <a:r>
              <a:rPr lang="en-GB" noProof="0" dirty="0"/>
              <a:t>Text</a:t>
            </a:r>
          </a:p>
        </p:txBody>
      </p:sp>
      <p:sp>
        <p:nvSpPr>
          <p:cNvPr id="50" name="Textplatzhalter 5">
            <a:extLst>
              <a:ext uri="{FF2B5EF4-FFF2-40B4-BE49-F238E27FC236}">
                <a16:creationId xmlns:a16="http://schemas.microsoft.com/office/drawing/2014/main" id="{5FAA795E-F8CE-4450-BBBB-99EAE2144E7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522371" y="1588543"/>
            <a:ext cx="1512000" cy="720000"/>
          </a:xfrm>
        </p:spPr>
        <p:txBody>
          <a:bodyPr/>
          <a:lstStyle>
            <a:lvl1pPr>
              <a:lnSpc>
                <a:spcPts val="1800"/>
              </a:lnSpc>
              <a:defRPr sz="1500">
                <a:solidFill>
                  <a:schemeClr val="accent2"/>
                </a:solidFill>
                <a:latin typeface="+mj-lt"/>
              </a:defRPr>
            </a:lvl1pPr>
            <a:lvl2pPr>
              <a:lnSpc>
                <a:spcPts val="1800"/>
              </a:lnSpc>
              <a:buNone/>
              <a:defRPr sz="15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noProof="0" dirty="0"/>
              <a:t>Title</a:t>
            </a:r>
          </a:p>
          <a:p>
            <a:pPr lvl="1"/>
            <a:r>
              <a:rPr lang="en-GB" noProof="0" dirty="0"/>
              <a:t>Text</a:t>
            </a:r>
          </a:p>
        </p:txBody>
      </p:sp>
      <p:sp>
        <p:nvSpPr>
          <p:cNvPr id="51" name="Textplatzhalter 5">
            <a:extLst>
              <a:ext uri="{FF2B5EF4-FFF2-40B4-BE49-F238E27FC236}">
                <a16:creationId xmlns:a16="http://schemas.microsoft.com/office/drawing/2014/main" id="{6A3D1089-5B11-4008-904A-BEC7CEE64DC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522371" y="4322190"/>
            <a:ext cx="1512000" cy="720000"/>
          </a:xfrm>
        </p:spPr>
        <p:txBody>
          <a:bodyPr/>
          <a:lstStyle>
            <a:lvl1pPr>
              <a:lnSpc>
                <a:spcPts val="1800"/>
              </a:lnSpc>
              <a:defRPr sz="1500">
                <a:solidFill>
                  <a:schemeClr val="accent2"/>
                </a:solidFill>
                <a:latin typeface="+mj-lt"/>
              </a:defRPr>
            </a:lvl1pPr>
            <a:lvl2pPr>
              <a:lnSpc>
                <a:spcPts val="1800"/>
              </a:lnSpc>
              <a:buNone/>
              <a:defRPr sz="15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noProof="0" dirty="0"/>
              <a:t>Title</a:t>
            </a:r>
          </a:p>
          <a:p>
            <a:pPr lvl="1"/>
            <a:r>
              <a:rPr lang="en-GB" noProof="0" dirty="0"/>
              <a:t>Text</a:t>
            </a:r>
          </a:p>
        </p:txBody>
      </p:sp>
      <p:sp>
        <p:nvSpPr>
          <p:cNvPr id="52" name="Textplatzhalter 5">
            <a:extLst>
              <a:ext uri="{FF2B5EF4-FFF2-40B4-BE49-F238E27FC236}">
                <a16:creationId xmlns:a16="http://schemas.microsoft.com/office/drawing/2014/main" id="{25F0C1AC-8057-41FB-961F-4EA2D488ACD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522371" y="3410975"/>
            <a:ext cx="1512000" cy="720000"/>
          </a:xfrm>
        </p:spPr>
        <p:txBody>
          <a:bodyPr/>
          <a:lstStyle>
            <a:lvl1pPr>
              <a:lnSpc>
                <a:spcPts val="1800"/>
              </a:lnSpc>
              <a:defRPr sz="1500">
                <a:solidFill>
                  <a:schemeClr val="accent2"/>
                </a:solidFill>
                <a:latin typeface="+mj-lt"/>
              </a:defRPr>
            </a:lvl1pPr>
            <a:lvl2pPr>
              <a:lnSpc>
                <a:spcPts val="1800"/>
              </a:lnSpc>
              <a:buNone/>
              <a:defRPr sz="15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noProof="0" dirty="0"/>
              <a:t>Title</a:t>
            </a:r>
          </a:p>
          <a:p>
            <a:pPr lvl="1"/>
            <a:r>
              <a:rPr lang="en-GB" noProof="0" dirty="0"/>
              <a:t>Text</a:t>
            </a:r>
          </a:p>
        </p:txBody>
      </p:sp>
      <p:sp>
        <p:nvSpPr>
          <p:cNvPr id="53" name="Textplatzhalter 5">
            <a:extLst>
              <a:ext uri="{FF2B5EF4-FFF2-40B4-BE49-F238E27FC236}">
                <a16:creationId xmlns:a16="http://schemas.microsoft.com/office/drawing/2014/main" id="{FE28DD67-924B-4242-9931-162B526BC11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522371" y="2499759"/>
            <a:ext cx="1512000" cy="720000"/>
          </a:xfrm>
        </p:spPr>
        <p:txBody>
          <a:bodyPr/>
          <a:lstStyle>
            <a:lvl1pPr>
              <a:lnSpc>
                <a:spcPts val="1800"/>
              </a:lnSpc>
              <a:defRPr sz="1500">
                <a:solidFill>
                  <a:schemeClr val="accent2"/>
                </a:solidFill>
                <a:latin typeface="+mj-lt"/>
              </a:defRPr>
            </a:lvl1pPr>
            <a:lvl2pPr>
              <a:lnSpc>
                <a:spcPts val="1800"/>
              </a:lnSpc>
              <a:buNone/>
              <a:defRPr sz="15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noProof="0" dirty="0"/>
              <a:t>Title</a:t>
            </a:r>
          </a:p>
          <a:p>
            <a:pPr lvl="1"/>
            <a:r>
              <a:rPr lang="en-GB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217075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83587" y="331089"/>
            <a:ext cx="4812413" cy="253595"/>
          </a:xfrm>
        </p:spPr>
        <p:txBody>
          <a:bodyPr/>
          <a:lstStyle/>
          <a:p>
            <a:r>
              <a:rPr lang="en-GB" noProof="0"/>
              <a:t>Click to add an optional structuring title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8112224" y="1481728"/>
            <a:ext cx="3779427" cy="4471397"/>
          </a:xfrm>
        </p:spPr>
        <p:txBody>
          <a:bodyPr/>
          <a:lstStyle>
            <a:lvl1pPr>
              <a:lnSpc>
                <a:spcPts val="1800"/>
              </a:lnSpc>
              <a:defRPr sz="1500"/>
            </a:lvl1pPr>
            <a:lvl2pPr marL="252000" indent="-252000">
              <a:lnSpc>
                <a:spcPts val="1800"/>
              </a:lnSpc>
              <a:defRPr sz="1500"/>
            </a:lvl2pPr>
            <a:lvl3pPr marL="504000" indent="-252000">
              <a:lnSpc>
                <a:spcPts val="1800"/>
              </a:lnSpc>
              <a:defRPr sz="1500"/>
            </a:lvl3pPr>
            <a:lvl4pPr marL="756000" indent="-252000">
              <a:lnSpc>
                <a:spcPts val="1800"/>
              </a:lnSpc>
              <a:defRPr sz="1500"/>
            </a:lvl4pPr>
            <a:lvl5pPr marL="1008000" indent="-252000">
              <a:lnSpc>
                <a:spcPts val="1800"/>
              </a:lnSpc>
              <a:defRPr sz="1500"/>
            </a:lvl5pPr>
            <a:lvl6pPr marL="252000" indent="-252000">
              <a:lnSpc>
                <a:spcPts val="1800"/>
              </a:lnSpc>
              <a:defRPr sz="1500">
                <a:solidFill>
                  <a:schemeClr val="bg1"/>
                </a:solidFill>
              </a:defRPr>
            </a:lvl6pPr>
            <a:lvl7pPr marL="252000" indent="-252000">
              <a:lnSpc>
                <a:spcPts val="1800"/>
              </a:lnSpc>
              <a:buFont typeface="+mj-lt"/>
              <a:buNone/>
              <a:defRPr sz="1500"/>
            </a:lvl7pPr>
          </a:lstStyle>
          <a:p>
            <a:pPr lvl="0"/>
            <a:r>
              <a:rPr lang="en-GB" noProof="0" dirty="0"/>
              <a:t>Level one</a:t>
            </a:r>
          </a:p>
          <a:p>
            <a:pPr lvl="1"/>
            <a:r>
              <a:rPr lang="en-GB" noProof="0" dirty="0"/>
              <a:t>List Level two</a:t>
            </a:r>
          </a:p>
          <a:p>
            <a:pPr lvl="2"/>
            <a:r>
              <a:rPr lang="en-GB" noProof="0" dirty="0"/>
              <a:t>List Level three</a:t>
            </a:r>
          </a:p>
          <a:p>
            <a:pPr lvl="3"/>
            <a:r>
              <a:rPr lang="en-GB" noProof="0" dirty="0"/>
              <a:t>List Level four</a:t>
            </a:r>
          </a:p>
          <a:p>
            <a:pPr lvl="4"/>
            <a:r>
              <a:rPr lang="en-GB" noProof="0" dirty="0"/>
              <a:t>List Level five</a:t>
            </a:r>
          </a:p>
          <a:p>
            <a:pPr lvl="5"/>
            <a:r>
              <a:rPr lang="en-GB" noProof="0" dirty="0"/>
              <a:t>List Level six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/>
              <a:t>January 23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beyond horizons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01E15DE4-048F-49F7-A538-0E9B2A80C0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0349" y="740864"/>
            <a:ext cx="6707825" cy="537627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118510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83587" y="331089"/>
            <a:ext cx="4812413" cy="253595"/>
          </a:xfrm>
        </p:spPr>
        <p:txBody>
          <a:bodyPr/>
          <a:lstStyle/>
          <a:p>
            <a:r>
              <a:rPr lang="en-GB" noProof="0"/>
              <a:t>Click to add an optional structuring title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/>
              <a:t>January 23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beyond horizons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01E15DE4-048F-49F7-A538-0E9B2A80C0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85725" y="740864"/>
            <a:ext cx="6707825" cy="537627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21F8A957-5DCD-4E12-AE58-C49796E7ADC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74763" y="1475054"/>
            <a:ext cx="3240000" cy="4478071"/>
          </a:xfrm>
        </p:spPr>
        <p:txBody>
          <a:bodyPr/>
          <a:lstStyle>
            <a:lvl1pPr>
              <a:lnSpc>
                <a:spcPts val="1800"/>
              </a:lnSpc>
              <a:defRPr sz="1500"/>
            </a:lvl1pPr>
            <a:lvl2pPr marL="252000" indent="-252000">
              <a:lnSpc>
                <a:spcPts val="1800"/>
              </a:lnSpc>
              <a:defRPr sz="1500"/>
            </a:lvl2pPr>
            <a:lvl3pPr marL="504000" indent="-252000">
              <a:lnSpc>
                <a:spcPts val="1800"/>
              </a:lnSpc>
              <a:defRPr sz="1500"/>
            </a:lvl3pPr>
            <a:lvl4pPr marL="756000" indent="-252000">
              <a:lnSpc>
                <a:spcPts val="1800"/>
              </a:lnSpc>
              <a:defRPr sz="1500"/>
            </a:lvl4pPr>
            <a:lvl5pPr marL="1008000" indent="-252000">
              <a:lnSpc>
                <a:spcPts val="1800"/>
              </a:lnSpc>
              <a:defRPr sz="1500"/>
            </a:lvl5pPr>
            <a:lvl6pPr marL="252000" indent="-252000">
              <a:lnSpc>
                <a:spcPts val="1800"/>
              </a:lnSpc>
              <a:defRPr sz="1500"/>
            </a:lvl6pPr>
          </a:lstStyle>
          <a:p>
            <a:pPr lvl="0"/>
            <a:r>
              <a:rPr lang="en-GB" noProof="0" dirty="0"/>
              <a:t>Level one</a:t>
            </a:r>
          </a:p>
          <a:p>
            <a:pPr lvl="1"/>
            <a:r>
              <a:rPr lang="en-GB" noProof="0" dirty="0"/>
              <a:t>List Level two</a:t>
            </a:r>
          </a:p>
          <a:p>
            <a:pPr lvl="2"/>
            <a:r>
              <a:rPr lang="en-GB" noProof="0" dirty="0"/>
              <a:t>List Level three</a:t>
            </a:r>
          </a:p>
          <a:p>
            <a:pPr lvl="3"/>
            <a:r>
              <a:rPr lang="en-GB" noProof="0" dirty="0"/>
              <a:t>List Level four</a:t>
            </a:r>
          </a:p>
          <a:p>
            <a:pPr lvl="4"/>
            <a:r>
              <a:rPr lang="en-GB" noProof="0" dirty="0"/>
              <a:t>List Level five</a:t>
            </a:r>
          </a:p>
          <a:p>
            <a:pPr lvl="5"/>
            <a:r>
              <a:rPr lang="en-GB" noProof="0" dirty="0"/>
              <a:t>List Level six</a:t>
            </a:r>
          </a:p>
        </p:txBody>
      </p:sp>
    </p:spTree>
    <p:extLst>
      <p:ext uri="{BB962C8B-B14F-4D97-AF65-F5344CB8AC3E}">
        <p14:creationId xmlns:p14="http://schemas.microsoft.com/office/powerpoint/2010/main" val="2327079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83587" y="331089"/>
            <a:ext cx="4812413" cy="253595"/>
          </a:xfrm>
        </p:spPr>
        <p:txBody>
          <a:bodyPr/>
          <a:lstStyle/>
          <a:p>
            <a:r>
              <a:rPr lang="en-GB" noProof="0"/>
              <a:t>Click to add an optional structuring title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/>
              <a:t>January 23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beyond horizons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01E15DE4-048F-49F7-A538-0E9B2A80C0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8008" y="740864"/>
            <a:ext cx="4749230" cy="537627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21F8A957-5DCD-4E12-AE58-C49796E7ADC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74763" y="1475054"/>
            <a:ext cx="3240000" cy="4478071"/>
          </a:xfrm>
        </p:spPr>
        <p:txBody>
          <a:bodyPr/>
          <a:lstStyle>
            <a:lvl1pPr>
              <a:lnSpc>
                <a:spcPts val="1800"/>
              </a:lnSpc>
              <a:defRPr sz="1500"/>
            </a:lvl1pPr>
            <a:lvl2pPr marL="252000" indent="-252000">
              <a:lnSpc>
                <a:spcPts val="1800"/>
              </a:lnSpc>
              <a:defRPr sz="1500"/>
            </a:lvl2pPr>
            <a:lvl3pPr marL="504000" indent="-252000">
              <a:lnSpc>
                <a:spcPts val="1800"/>
              </a:lnSpc>
              <a:defRPr sz="1500"/>
            </a:lvl3pPr>
            <a:lvl4pPr marL="756000" indent="-252000">
              <a:lnSpc>
                <a:spcPts val="1800"/>
              </a:lnSpc>
              <a:defRPr sz="1500"/>
            </a:lvl4pPr>
            <a:lvl5pPr marL="1008000" indent="-252000">
              <a:lnSpc>
                <a:spcPts val="1800"/>
              </a:lnSpc>
              <a:defRPr sz="1500"/>
            </a:lvl5pPr>
            <a:lvl6pPr marL="252000" indent="-252000">
              <a:lnSpc>
                <a:spcPts val="1800"/>
              </a:lnSpc>
              <a:defRPr sz="1500"/>
            </a:lvl6pPr>
          </a:lstStyle>
          <a:p>
            <a:pPr lvl="0"/>
            <a:r>
              <a:rPr lang="en-GB" noProof="0" dirty="0"/>
              <a:t>Level one</a:t>
            </a:r>
          </a:p>
          <a:p>
            <a:pPr lvl="1"/>
            <a:r>
              <a:rPr lang="en-GB" noProof="0" dirty="0"/>
              <a:t>List Level two</a:t>
            </a:r>
          </a:p>
          <a:p>
            <a:pPr lvl="2"/>
            <a:r>
              <a:rPr lang="en-GB" noProof="0" dirty="0"/>
              <a:t>List Level three</a:t>
            </a:r>
          </a:p>
          <a:p>
            <a:pPr lvl="3"/>
            <a:r>
              <a:rPr lang="en-GB" noProof="0" dirty="0"/>
              <a:t>List Level four</a:t>
            </a:r>
          </a:p>
          <a:p>
            <a:pPr lvl="4"/>
            <a:r>
              <a:rPr lang="en-GB" noProof="0" dirty="0"/>
              <a:t>List Level five</a:t>
            </a:r>
          </a:p>
          <a:p>
            <a:pPr lvl="5"/>
            <a:r>
              <a:rPr lang="en-GB" noProof="0" dirty="0"/>
              <a:t>List Level six</a:t>
            </a:r>
          </a:p>
        </p:txBody>
      </p:sp>
    </p:spTree>
    <p:extLst>
      <p:ext uri="{BB962C8B-B14F-4D97-AF65-F5344CB8AC3E}">
        <p14:creationId xmlns:p14="http://schemas.microsoft.com/office/powerpoint/2010/main" val="1946644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83587" y="331089"/>
            <a:ext cx="4812413" cy="253595"/>
          </a:xfrm>
        </p:spPr>
        <p:txBody>
          <a:bodyPr/>
          <a:lstStyle/>
          <a:p>
            <a:r>
              <a:rPr lang="en-GB" noProof="0"/>
              <a:t>Click to add an optional structuring title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/>
              <a:t>January 23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beyond horizons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01E15DE4-048F-49F7-A538-0E9B2A80C0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8008" y="740864"/>
            <a:ext cx="4749230" cy="261612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21F8A957-5DCD-4E12-AE58-C49796E7ADC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74763" y="1475054"/>
            <a:ext cx="3240000" cy="4478071"/>
          </a:xfrm>
        </p:spPr>
        <p:txBody>
          <a:bodyPr/>
          <a:lstStyle>
            <a:lvl1pPr>
              <a:lnSpc>
                <a:spcPts val="1800"/>
              </a:lnSpc>
              <a:defRPr sz="1500"/>
            </a:lvl1pPr>
            <a:lvl2pPr marL="252000" indent="-252000">
              <a:lnSpc>
                <a:spcPts val="1800"/>
              </a:lnSpc>
              <a:defRPr sz="1500"/>
            </a:lvl2pPr>
            <a:lvl3pPr marL="504000" indent="-252000">
              <a:lnSpc>
                <a:spcPts val="1800"/>
              </a:lnSpc>
              <a:defRPr sz="1500"/>
            </a:lvl3pPr>
            <a:lvl4pPr marL="756000" indent="-252000">
              <a:lnSpc>
                <a:spcPts val="1800"/>
              </a:lnSpc>
              <a:defRPr sz="1500"/>
            </a:lvl4pPr>
            <a:lvl5pPr marL="1008000" indent="-252000">
              <a:lnSpc>
                <a:spcPts val="1800"/>
              </a:lnSpc>
              <a:defRPr sz="1500"/>
            </a:lvl5pPr>
            <a:lvl6pPr marL="252000" indent="-252000">
              <a:lnSpc>
                <a:spcPts val="1800"/>
              </a:lnSpc>
              <a:defRPr sz="1500"/>
            </a:lvl6pPr>
          </a:lstStyle>
          <a:p>
            <a:pPr lvl="0"/>
            <a:r>
              <a:rPr lang="en-GB" noProof="0" dirty="0"/>
              <a:t>Level one</a:t>
            </a:r>
          </a:p>
          <a:p>
            <a:pPr lvl="1"/>
            <a:r>
              <a:rPr lang="en-GB" noProof="0" dirty="0"/>
              <a:t>List Level two</a:t>
            </a:r>
          </a:p>
          <a:p>
            <a:pPr lvl="2"/>
            <a:r>
              <a:rPr lang="en-GB" noProof="0" dirty="0"/>
              <a:t>List Level three</a:t>
            </a:r>
          </a:p>
          <a:p>
            <a:pPr lvl="3"/>
            <a:r>
              <a:rPr lang="en-GB" noProof="0" dirty="0"/>
              <a:t>List Level four</a:t>
            </a:r>
          </a:p>
          <a:p>
            <a:pPr lvl="4"/>
            <a:r>
              <a:rPr lang="en-GB" noProof="0" dirty="0"/>
              <a:t>List Level five</a:t>
            </a:r>
          </a:p>
          <a:p>
            <a:pPr lvl="5"/>
            <a:r>
              <a:rPr lang="en-GB" noProof="0" dirty="0"/>
              <a:t>List Level six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F4E8765C-F69F-4A72-8AB6-076AE38017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68008" y="3501008"/>
            <a:ext cx="4749230" cy="261612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6711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83587" y="331089"/>
            <a:ext cx="4812413" cy="253595"/>
          </a:xfrm>
        </p:spPr>
        <p:txBody>
          <a:bodyPr/>
          <a:lstStyle/>
          <a:p>
            <a:r>
              <a:rPr lang="en-GB" noProof="0"/>
              <a:t>Click to add an optional structuring title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/>
              <a:t>January 23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beyond horizons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01E15DE4-048F-49F7-A538-0E9B2A80C0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8008" y="740864"/>
            <a:ext cx="4749230" cy="171602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21F8A957-5DCD-4E12-AE58-C49796E7ADC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74763" y="1475054"/>
            <a:ext cx="3240000" cy="4478071"/>
          </a:xfrm>
        </p:spPr>
        <p:txBody>
          <a:bodyPr/>
          <a:lstStyle>
            <a:lvl1pPr>
              <a:lnSpc>
                <a:spcPts val="1800"/>
              </a:lnSpc>
              <a:defRPr sz="1500"/>
            </a:lvl1pPr>
            <a:lvl2pPr marL="252000" indent="-252000">
              <a:lnSpc>
                <a:spcPts val="1800"/>
              </a:lnSpc>
              <a:defRPr sz="1500"/>
            </a:lvl2pPr>
            <a:lvl3pPr marL="504000" indent="-252000">
              <a:lnSpc>
                <a:spcPts val="1800"/>
              </a:lnSpc>
              <a:defRPr sz="1500"/>
            </a:lvl3pPr>
            <a:lvl4pPr marL="756000" indent="-252000">
              <a:lnSpc>
                <a:spcPts val="1800"/>
              </a:lnSpc>
              <a:defRPr sz="1500"/>
            </a:lvl4pPr>
            <a:lvl5pPr marL="1008000" indent="-252000">
              <a:lnSpc>
                <a:spcPts val="1800"/>
              </a:lnSpc>
              <a:defRPr sz="1500"/>
            </a:lvl5pPr>
            <a:lvl6pPr marL="252000" indent="-252000">
              <a:lnSpc>
                <a:spcPts val="1800"/>
              </a:lnSpc>
              <a:defRPr sz="1500"/>
            </a:lvl6pPr>
          </a:lstStyle>
          <a:p>
            <a:pPr lvl="0"/>
            <a:r>
              <a:rPr lang="en-GB" noProof="0" dirty="0"/>
              <a:t>Level one</a:t>
            </a:r>
          </a:p>
          <a:p>
            <a:pPr lvl="1"/>
            <a:r>
              <a:rPr lang="en-GB" noProof="0" dirty="0"/>
              <a:t>List Level two</a:t>
            </a:r>
          </a:p>
          <a:p>
            <a:pPr lvl="2"/>
            <a:r>
              <a:rPr lang="en-GB" noProof="0" dirty="0"/>
              <a:t>List Level three</a:t>
            </a:r>
          </a:p>
          <a:p>
            <a:pPr lvl="3"/>
            <a:r>
              <a:rPr lang="en-GB" noProof="0" dirty="0"/>
              <a:t>List Level four</a:t>
            </a:r>
          </a:p>
          <a:p>
            <a:pPr lvl="4"/>
            <a:r>
              <a:rPr lang="en-GB" noProof="0" dirty="0"/>
              <a:t>List Level five</a:t>
            </a:r>
          </a:p>
          <a:p>
            <a:pPr lvl="5"/>
            <a:r>
              <a:rPr lang="en-GB" noProof="0" dirty="0"/>
              <a:t>List Level six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4A7F68BB-7B86-42B5-A8C2-402D2CC26E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68008" y="2570986"/>
            <a:ext cx="4749230" cy="171602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4843E97B-1FAC-4E4F-B127-A586A5867C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68008" y="4405135"/>
            <a:ext cx="4749230" cy="171602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2106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5A5451EB-A3DA-43A1-92B5-835708200F0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1044000" bIns="720000" anchor="t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noProof="0" dirty="0"/>
              <a:t>Drag and drop the background into the image placeholder. </a:t>
            </a:r>
            <a:br>
              <a:rPr lang="en-US" noProof="0" dirty="0"/>
            </a:br>
            <a:r>
              <a:rPr lang="en-US" noProof="0" dirty="0"/>
              <a:t>Transparent areas are available on the right and left for covering.</a:t>
            </a:r>
            <a:endParaRPr lang="en-GB" noProof="0" dirty="0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5FD396C1-A651-4B92-96C3-9236D7A71B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240704" y="0"/>
            <a:ext cx="180020" cy="6858000"/>
          </a:xfrm>
          <a:solidFill>
            <a:schemeClr val="accent1">
              <a:alpha val="60000"/>
            </a:schemeClr>
          </a:solidFill>
        </p:spPr>
        <p:txBody>
          <a:bodyPr vert="vert270" lIns="18000" rIns="18000" anchor="t"/>
          <a:lstStyle>
            <a:lvl1pPr algn="r">
              <a:defRPr sz="82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Dark transparent area - can be dragged over the background image.</a:t>
            </a:r>
            <a:endParaRPr lang="en-GB" noProof="0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927FE66D-BAEE-49DB-AD8D-0BD806C6944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278193" y="0"/>
            <a:ext cx="180020" cy="6858000"/>
          </a:xfrm>
          <a:solidFill>
            <a:schemeClr val="bg1">
              <a:alpha val="60000"/>
            </a:schemeClr>
          </a:solidFill>
        </p:spPr>
        <p:txBody>
          <a:bodyPr vert="vert270" lIns="18000" rIns="18000" anchor="b"/>
          <a:lstStyle>
            <a:lvl1pPr algn="r">
              <a:defRPr sz="82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Bright transparent area - can be dragged over the background image.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January 23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beyond horizons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EB34820-F0B4-493A-93CF-32009B01C3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4764" y="298809"/>
            <a:ext cx="4821236" cy="120083"/>
          </a:xfrm>
        </p:spPr>
        <p:txBody>
          <a:bodyPr/>
          <a:lstStyle>
            <a:lvl1pPr>
              <a:lnSpc>
                <a:spcPct val="100000"/>
              </a:lnSpc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Firstname Lastname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93EA351B-9111-44D4-9A65-F55F4B6DFC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4763" y="418892"/>
            <a:ext cx="4821236" cy="120083"/>
          </a:xfrm>
        </p:spPr>
        <p:txBody>
          <a:bodyPr/>
          <a:lstStyle>
            <a:lvl1pPr>
              <a:lnSpc>
                <a:spcPct val="100000"/>
              </a:lnSpc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Place, Date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0708988-55E3-4130-85F0-01B37B8BB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90570" y="345451"/>
            <a:ext cx="884361" cy="22145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6D444B1E-72FE-430B-8C68-D6943C3AF0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2150" y="3567365"/>
            <a:ext cx="10813057" cy="1434508"/>
          </a:xfrm>
        </p:spPr>
        <p:txBody>
          <a:bodyPr/>
          <a:lstStyle>
            <a:lvl1pPr marL="0" indent="0" algn="ctr">
              <a:lnSpc>
                <a:spcPts val="9900"/>
              </a:lnSpc>
              <a:buNone/>
              <a:defRPr sz="99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662B37B-D6BB-40D1-B77B-D58A010D6E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2150" y="2119507"/>
            <a:ext cx="10809287" cy="1434508"/>
          </a:xfrm>
        </p:spPr>
        <p:txBody>
          <a:bodyPr anchor="b"/>
          <a:lstStyle>
            <a:lvl1pPr algn="ctr">
              <a:lnSpc>
                <a:spcPct val="80000"/>
              </a:lnSpc>
              <a:defRPr sz="99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97F83A12-4E5E-1BC3-70B8-493CE6DCC6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96400" y="6453866"/>
            <a:ext cx="828000" cy="144000"/>
          </a:xfrm>
          <a:prstGeom prst="round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defRPr sz="700" cap="all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noProof="0" dirty="0" err="1"/>
              <a:t>DrAG</a:t>
            </a:r>
            <a:r>
              <a:rPr lang="en-GB" noProof="0" dirty="0"/>
              <a:t> the Confidentiality tag here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48553CC6-804D-C2BF-9418-C63B462E46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41540" y="6885400"/>
            <a:ext cx="828000" cy="144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 algn="ctr">
              <a:defRPr sz="800" cap="all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85176ABF-C196-F02B-E3CB-37BC6137721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0570" y="6885400"/>
            <a:ext cx="828000" cy="1440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 algn="ctr">
              <a:defRPr sz="800" cap="all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2D4F7DEB-340D-0D35-9C74-2F98B4ABFD1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39600" y="6885400"/>
            <a:ext cx="828000" cy="1440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 anchor="ctr"/>
          <a:lstStyle>
            <a:lvl1pPr algn="ctr">
              <a:defRPr sz="800" cap="all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E759BA17-FB3C-8D4D-0F91-C83209B6A6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92510" y="6885400"/>
            <a:ext cx="828000" cy="144000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 algn="ctr">
              <a:defRPr sz="800" cap="all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3352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6">
          <p15:clr>
            <a:srgbClr val="FBAE40"/>
          </p15:clr>
        </p15:guide>
        <p15:guide id="2" pos="724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ou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01E15DE4-048F-49F7-A538-0E9B2A80C0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8008" y="740864"/>
            <a:ext cx="2790000" cy="261612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CE026873-A71A-4A47-8BD7-1C44AFD0CB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8008" y="3499618"/>
            <a:ext cx="2790000" cy="261612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83587" y="331089"/>
            <a:ext cx="4812413" cy="253595"/>
          </a:xfrm>
        </p:spPr>
        <p:txBody>
          <a:bodyPr/>
          <a:lstStyle/>
          <a:p>
            <a:r>
              <a:rPr lang="en-GB" noProof="0"/>
              <a:t>Click to add an optional structuring title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/>
              <a:t>January 23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beyond horizons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21F8A957-5DCD-4E12-AE58-C49796E7ADC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74763" y="1475054"/>
            <a:ext cx="3240000" cy="4478071"/>
          </a:xfrm>
        </p:spPr>
        <p:txBody>
          <a:bodyPr/>
          <a:lstStyle>
            <a:lvl1pPr>
              <a:lnSpc>
                <a:spcPts val="1800"/>
              </a:lnSpc>
              <a:defRPr sz="1500"/>
            </a:lvl1pPr>
            <a:lvl2pPr marL="252000" indent="-252000">
              <a:lnSpc>
                <a:spcPts val="1800"/>
              </a:lnSpc>
              <a:defRPr sz="1500"/>
            </a:lvl2pPr>
            <a:lvl3pPr marL="504000" indent="-252000">
              <a:lnSpc>
                <a:spcPts val="1800"/>
              </a:lnSpc>
              <a:defRPr sz="1500"/>
            </a:lvl3pPr>
            <a:lvl4pPr marL="756000" indent="-252000">
              <a:lnSpc>
                <a:spcPts val="1800"/>
              </a:lnSpc>
              <a:defRPr sz="1500"/>
            </a:lvl4pPr>
            <a:lvl5pPr marL="1008000" indent="-252000">
              <a:lnSpc>
                <a:spcPts val="1800"/>
              </a:lnSpc>
              <a:defRPr sz="1500"/>
            </a:lvl5pPr>
            <a:lvl6pPr marL="252000" indent="-252000">
              <a:lnSpc>
                <a:spcPts val="1800"/>
              </a:lnSpc>
              <a:defRPr sz="1500"/>
            </a:lvl6pPr>
          </a:lstStyle>
          <a:p>
            <a:pPr lvl="0"/>
            <a:r>
              <a:rPr lang="en-GB" noProof="0" dirty="0"/>
              <a:t>Level one</a:t>
            </a:r>
          </a:p>
          <a:p>
            <a:pPr lvl="1"/>
            <a:r>
              <a:rPr lang="en-GB" noProof="0" dirty="0"/>
              <a:t>List Level two</a:t>
            </a:r>
          </a:p>
          <a:p>
            <a:pPr lvl="2"/>
            <a:r>
              <a:rPr lang="en-GB" noProof="0" dirty="0"/>
              <a:t>List Level three</a:t>
            </a:r>
          </a:p>
          <a:p>
            <a:pPr lvl="3"/>
            <a:r>
              <a:rPr lang="en-GB" noProof="0" dirty="0"/>
              <a:t>List Level four</a:t>
            </a:r>
          </a:p>
          <a:p>
            <a:pPr lvl="4"/>
            <a:r>
              <a:rPr lang="en-GB" noProof="0" dirty="0"/>
              <a:t>List Level five</a:t>
            </a:r>
          </a:p>
          <a:p>
            <a:pPr lvl="5"/>
            <a:r>
              <a:rPr lang="en-GB" noProof="0" dirty="0"/>
              <a:t>List Level six</a:t>
            </a:r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FE56A752-F344-4C8F-AA91-BF7C786690A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88624" y="740864"/>
            <a:ext cx="2790000" cy="261612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CA034F4B-ACDA-4CF3-8791-0CFF498ACB8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088624" y="3499618"/>
            <a:ext cx="2790000" cy="261612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66703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83587" y="331089"/>
            <a:ext cx="4812413" cy="253595"/>
          </a:xfrm>
        </p:spPr>
        <p:txBody>
          <a:bodyPr/>
          <a:lstStyle/>
          <a:p>
            <a:r>
              <a:rPr lang="en-GB" noProof="0"/>
              <a:t>Click to add an optional structuring title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8112224" y="1475054"/>
            <a:ext cx="3816000" cy="4478071"/>
          </a:xfrm>
        </p:spPr>
        <p:txBody>
          <a:bodyPr/>
          <a:lstStyle>
            <a:lvl1pPr>
              <a:lnSpc>
                <a:spcPts val="1800"/>
              </a:lnSpc>
              <a:defRPr sz="1500"/>
            </a:lvl1pPr>
            <a:lvl2pPr marL="252000" indent="-252000">
              <a:lnSpc>
                <a:spcPts val="1800"/>
              </a:lnSpc>
              <a:defRPr sz="1500"/>
            </a:lvl2pPr>
            <a:lvl3pPr marL="504000" indent="-252000">
              <a:lnSpc>
                <a:spcPts val="1800"/>
              </a:lnSpc>
              <a:defRPr sz="1500"/>
            </a:lvl3pPr>
            <a:lvl4pPr marL="756000" indent="-252000">
              <a:lnSpc>
                <a:spcPts val="1800"/>
              </a:lnSpc>
              <a:defRPr sz="1500"/>
            </a:lvl4pPr>
            <a:lvl5pPr marL="1008000" indent="-252000">
              <a:lnSpc>
                <a:spcPts val="1800"/>
              </a:lnSpc>
              <a:defRPr sz="1500"/>
            </a:lvl5pPr>
            <a:lvl6pPr marL="252000" indent="-252000">
              <a:lnSpc>
                <a:spcPts val="1800"/>
              </a:lnSpc>
              <a:defRPr sz="1500">
                <a:solidFill>
                  <a:schemeClr val="bg1"/>
                </a:solidFill>
              </a:defRPr>
            </a:lvl6pPr>
            <a:lvl7pPr>
              <a:lnSpc>
                <a:spcPts val="1800"/>
              </a:lnSpc>
              <a:defRPr sz="1500"/>
            </a:lvl7pPr>
          </a:lstStyle>
          <a:p>
            <a:pPr lvl="0"/>
            <a:r>
              <a:rPr lang="en-GB" noProof="0" dirty="0"/>
              <a:t>Level one</a:t>
            </a:r>
          </a:p>
          <a:p>
            <a:pPr lvl="1"/>
            <a:r>
              <a:rPr lang="en-GB" noProof="0" dirty="0"/>
              <a:t>List Level two</a:t>
            </a:r>
          </a:p>
          <a:p>
            <a:pPr lvl="2"/>
            <a:r>
              <a:rPr lang="en-GB" noProof="0" dirty="0"/>
              <a:t>List Level three</a:t>
            </a:r>
          </a:p>
          <a:p>
            <a:pPr lvl="3"/>
            <a:r>
              <a:rPr lang="en-GB" noProof="0" dirty="0"/>
              <a:t>List Level four</a:t>
            </a:r>
          </a:p>
          <a:p>
            <a:pPr lvl="4"/>
            <a:r>
              <a:rPr lang="en-GB" noProof="0" dirty="0"/>
              <a:t>List Level five</a:t>
            </a:r>
          </a:p>
          <a:p>
            <a:pPr lvl="5"/>
            <a:r>
              <a:rPr lang="en-GB" noProof="0" dirty="0"/>
              <a:t>List Level six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/>
              <a:t>January 23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beyond horizons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01E15DE4-048F-49F7-A538-0E9B2A80C0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0350" y="740864"/>
            <a:ext cx="3779426" cy="262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577DCF8A-55F8-4628-927A-2F431162D9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0350" y="3489136"/>
            <a:ext cx="3779426" cy="262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42FBAB98-E331-430B-A37F-AC895FF19BC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06287" y="740864"/>
            <a:ext cx="3779426" cy="262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5BF633C6-AFD1-411E-A85D-52FE7EAA6E9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6287" y="3489136"/>
            <a:ext cx="3779426" cy="262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08223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/>
              <a:t>January 23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beyond horizons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0350" y="740865"/>
            <a:ext cx="5724000" cy="537293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558D2653-D881-4BCD-B8B9-82D04E5683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63200" y="740865"/>
            <a:ext cx="5724000" cy="537293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113A4CA-BA99-46D8-98D5-FB044666DB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3587" y="331089"/>
            <a:ext cx="4812413" cy="253595"/>
          </a:xfrm>
        </p:spPr>
        <p:txBody>
          <a:bodyPr/>
          <a:lstStyle/>
          <a:p>
            <a:r>
              <a:rPr lang="en-GB" noProof="0"/>
              <a:t>Click to add an optional structuring title</a:t>
            </a:r>
          </a:p>
        </p:txBody>
      </p:sp>
    </p:spTree>
    <p:extLst>
      <p:ext uri="{BB962C8B-B14F-4D97-AF65-F5344CB8AC3E}">
        <p14:creationId xmlns:p14="http://schemas.microsoft.com/office/powerpoint/2010/main" val="698627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83587" y="331089"/>
            <a:ext cx="4812413" cy="256263"/>
          </a:xfrm>
        </p:spPr>
        <p:txBody>
          <a:bodyPr/>
          <a:lstStyle/>
          <a:p>
            <a:r>
              <a:rPr lang="en-GB" noProof="0"/>
              <a:t>Click to add an optional structuring title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/>
              <a:t>January 23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beyond horizons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74762" y="1514475"/>
            <a:ext cx="9633651" cy="4542817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83587" y="331089"/>
            <a:ext cx="4812413" cy="256263"/>
          </a:xfrm>
        </p:spPr>
        <p:txBody>
          <a:bodyPr/>
          <a:lstStyle/>
          <a:p>
            <a:r>
              <a:rPr lang="en-GB" noProof="0"/>
              <a:t>Click to add an optional structuring title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/>
              <a:t>January 23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beyond horizons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0350" y="740865"/>
            <a:ext cx="11586850" cy="537293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50F3420-822E-4528-82C3-52E3EE53D6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84333" y="5062539"/>
            <a:ext cx="2628292" cy="850737"/>
          </a:xfrm>
        </p:spPr>
        <p:txBody>
          <a:bodyPr anchor="b"/>
          <a:lstStyle>
            <a:lvl1pPr>
              <a:lnSpc>
                <a:spcPct val="100000"/>
              </a:lnSpc>
              <a:defRPr sz="1100">
                <a:solidFill>
                  <a:schemeClr val="accent3"/>
                </a:solidFill>
              </a:defRPr>
            </a:lvl1pPr>
            <a:lvl2pPr marL="179388" indent="-179388">
              <a:lnSpc>
                <a:spcPct val="100000"/>
              </a:lnSpc>
              <a:buClr>
                <a:schemeClr val="accent3"/>
              </a:buClr>
              <a:defRPr sz="1100">
                <a:solidFill>
                  <a:schemeClr val="accent3"/>
                </a:solidFill>
              </a:defRPr>
            </a:lvl2pPr>
            <a:lvl3pPr marL="360363" indent="-180975">
              <a:lnSpc>
                <a:spcPct val="100000"/>
              </a:lnSpc>
              <a:buClr>
                <a:schemeClr val="accent3"/>
              </a:buClr>
              <a:defRPr sz="1100">
                <a:solidFill>
                  <a:schemeClr val="accent3"/>
                </a:solidFill>
              </a:defRPr>
            </a:lvl3pPr>
            <a:lvl4pPr marL="538163" indent="-177800">
              <a:lnSpc>
                <a:spcPct val="100000"/>
              </a:lnSpc>
              <a:buClr>
                <a:schemeClr val="accent3"/>
              </a:buClr>
              <a:defRPr sz="1100">
                <a:solidFill>
                  <a:schemeClr val="accent3"/>
                </a:solidFill>
              </a:defRPr>
            </a:lvl4pPr>
            <a:lvl5pPr marL="717550" indent="-179388">
              <a:lnSpc>
                <a:spcPct val="100000"/>
              </a:lnSpc>
              <a:buClr>
                <a:schemeClr val="accent3"/>
              </a:buCl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noProof="0"/>
              <a:t>optionale Bildlegende</a:t>
            </a:r>
          </a:p>
        </p:txBody>
      </p:sp>
    </p:spTree>
    <p:extLst>
      <p:ext uri="{BB962C8B-B14F-4D97-AF65-F5344CB8AC3E}">
        <p14:creationId xmlns:p14="http://schemas.microsoft.com/office/powerpoint/2010/main" val="17332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5A5451EB-A3DA-43A1-92B5-835708200F0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noProof="0" dirty="0"/>
              <a:t>Click icon to add picture</a:t>
            </a:r>
            <a:br>
              <a:rPr lang="en-US" noProof="0" dirty="0"/>
            </a:br>
            <a:r>
              <a:rPr lang="en-US" noProof="0" dirty="0"/>
              <a:t>Transparent areas are available on the right and left for covering.</a:t>
            </a:r>
            <a:endParaRPr lang="en-GB" noProof="0" dirty="0"/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8F7494C5-810A-4E0E-B8B5-44E060C9B4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240704" y="0"/>
            <a:ext cx="180020" cy="6858000"/>
          </a:xfrm>
          <a:solidFill>
            <a:schemeClr val="accent1">
              <a:alpha val="60000"/>
            </a:schemeClr>
          </a:solidFill>
        </p:spPr>
        <p:txBody>
          <a:bodyPr vert="vert270" lIns="18000" rIns="18000" anchor="t"/>
          <a:lstStyle>
            <a:lvl1pPr algn="r">
              <a:defRPr sz="82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Dark transparent area - can be dragged over the background image.</a:t>
            </a:r>
            <a:endParaRPr lang="en-GB" noProof="0" dirty="0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74BA1943-7AC9-477C-A599-AE940A6CCD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284416" y="0"/>
            <a:ext cx="180020" cy="6858000"/>
          </a:xfrm>
          <a:solidFill>
            <a:schemeClr val="bg1">
              <a:alpha val="60000"/>
            </a:schemeClr>
          </a:solidFill>
        </p:spPr>
        <p:txBody>
          <a:bodyPr vert="vert270" lIns="18000" rIns="18000" anchor="b"/>
          <a:lstStyle>
            <a:lvl1pPr algn="r">
              <a:defRPr sz="82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Bright transparent area - can be dragged over the background image.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January 23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beyond horizons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0708988-55E3-4130-85F0-01B37B8BB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90570" y="345451"/>
            <a:ext cx="884361" cy="22145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GB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3717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6">
          <p15:clr>
            <a:srgbClr val="FBAE40"/>
          </p15:clr>
        </p15:guide>
        <p15:guide id="2" pos="724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5A5451EB-A3DA-43A1-92B5-835708200F0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t" anchorCtr="0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noProof="0" dirty="0"/>
              <a:t>Drag and drop the background into the image placeholder. </a:t>
            </a:r>
            <a:br>
              <a:rPr lang="en-US" noProof="0" dirty="0"/>
            </a:br>
            <a:r>
              <a:rPr lang="en-US" noProof="0" dirty="0"/>
              <a:t>Transparent areas are available on the right and left for covering.</a:t>
            </a:r>
            <a:endParaRPr lang="en-GB" noProof="0" dirty="0"/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8F7494C5-810A-4E0E-B8B5-44E060C9B4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240704" y="0"/>
            <a:ext cx="180020" cy="6858000"/>
          </a:xfrm>
          <a:solidFill>
            <a:schemeClr val="accent1">
              <a:alpha val="60000"/>
            </a:schemeClr>
          </a:solidFill>
        </p:spPr>
        <p:txBody>
          <a:bodyPr vert="vert270" lIns="18000" rIns="18000" anchor="t"/>
          <a:lstStyle>
            <a:lvl1pPr algn="r">
              <a:defRPr sz="82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Dark transparent area - can be dragged over the background image.</a:t>
            </a:r>
            <a:endParaRPr lang="en-GB" noProof="0" dirty="0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74BA1943-7AC9-477C-A599-AE940A6CCD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284416" y="0"/>
            <a:ext cx="180020" cy="6858000"/>
          </a:xfrm>
          <a:solidFill>
            <a:schemeClr val="bg1">
              <a:alpha val="60000"/>
            </a:schemeClr>
          </a:solidFill>
        </p:spPr>
        <p:txBody>
          <a:bodyPr vert="vert270" lIns="18000" rIns="18000" anchor="b"/>
          <a:lstStyle>
            <a:lvl1pPr algn="r">
              <a:defRPr sz="82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Bright transparent area - can be dragged over the background image.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January 23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beyond horizons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0708988-55E3-4130-85F0-01B37B8BB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90570" y="345451"/>
            <a:ext cx="884361" cy="22145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DA0466C2-594B-A89E-4580-A30ADC0A16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4763" y="913734"/>
            <a:ext cx="9637712" cy="5051424"/>
          </a:xfrm>
        </p:spPr>
        <p:txBody>
          <a:bodyPr anchor="ctr"/>
          <a:lstStyle>
            <a:lvl1pPr algn="ctr">
              <a:lnSpc>
                <a:spcPct val="79000"/>
              </a:lnSpc>
              <a:defRPr sz="6600">
                <a:solidFill>
                  <a:schemeClr val="bg1"/>
                </a:solidFill>
                <a:latin typeface="+mj-lt"/>
              </a:defRPr>
            </a:lvl1pPr>
            <a:lvl2pPr algn="ctr">
              <a:spcBef>
                <a:spcPts val="2400"/>
              </a:spcBef>
              <a:buNone/>
              <a:defRPr sz="1500">
                <a:solidFill>
                  <a:schemeClr val="bg1"/>
                </a:solidFill>
                <a:latin typeface="+mj-lt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08508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6">
          <p15:clr>
            <a:srgbClr val="FBAE40"/>
          </p15:clr>
        </p15:guide>
        <p15:guide id="2" pos="724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83587" y="331089"/>
            <a:ext cx="4812413" cy="256263"/>
          </a:xfrm>
        </p:spPr>
        <p:txBody>
          <a:bodyPr/>
          <a:lstStyle/>
          <a:p>
            <a:r>
              <a:rPr lang="en-GB" noProof="0"/>
              <a:t>Click to add an optional structuring title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/>
              <a:t>January 23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beyond horizons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AD129528-30EB-4104-A72C-EB136E2F6E4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74762" y="740864"/>
            <a:ext cx="4759871" cy="2616127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icon to add picture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AF608B23-903A-40A6-803B-AA8F6AFFED3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52916" y="736192"/>
            <a:ext cx="4759200" cy="26208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758B0772-7462-4DCA-A8CB-4865DD10497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288862" y="3501008"/>
            <a:ext cx="4759200" cy="261279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4C5C5AE7-5110-4388-9705-FC6165191F0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53275" y="3501008"/>
            <a:ext cx="4759200" cy="261279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025595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lv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83587" y="331089"/>
            <a:ext cx="4812413" cy="256263"/>
          </a:xfrm>
        </p:spPr>
        <p:txBody>
          <a:bodyPr/>
          <a:lstStyle/>
          <a:p>
            <a:r>
              <a:rPr lang="en-GB" noProof="0"/>
              <a:t>Click to add an optional structuring title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/>
              <a:t>January 23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beyond horizons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AD129528-30EB-4104-A72C-EB136E2F6E4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0350" y="736866"/>
            <a:ext cx="2808000" cy="171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AEA57327-96C1-438D-B0CE-35FCA40356C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79200" y="736866"/>
            <a:ext cx="2808000" cy="171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A6A8C8FA-AACD-4796-9F7F-687FF1D6D1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226633" y="736866"/>
            <a:ext cx="2808000" cy="171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AF608B23-903A-40A6-803B-AA8F6AFFED3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52916" y="736866"/>
            <a:ext cx="2808000" cy="171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758B0772-7462-4DCA-A8CB-4865DD10497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0350" y="2570332"/>
            <a:ext cx="2808000" cy="171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CCCE03E4-FE06-40DD-87E3-C39F5CC5D82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79200" y="2570332"/>
            <a:ext cx="2808000" cy="171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4C5C5AE7-5110-4388-9705-FC6165191F0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226633" y="2570332"/>
            <a:ext cx="2808000" cy="171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C2A222BE-724B-4E1F-BC2F-151BEEB91EE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52916" y="2570332"/>
            <a:ext cx="2808000" cy="171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71132F54-6714-45EF-BCB1-996D512AA4F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00350" y="4403799"/>
            <a:ext cx="2808000" cy="171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253FB517-B0BC-4479-BF95-C8FECBE09BD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079200" y="4403799"/>
            <a:ext cx="2808000" cy="171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C743A96A-9A05-4CC4-B91A-A6259592E9B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226633" y="4403799"/>
            <a:ext cx="2808000" cy="171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F1E391E3-345A-41C8-AF5E-0A88ECFD558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152916" y="4403799"/>
            <a:ext cx="2808000" cy="171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57929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83587" y="331089"/>
            <a:ext cx="4812413" cy="25359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add an optional structuring title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/>
              <a:t>January 23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beyond horizons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45" name="Bildplatzhalter 4">
            <a:extLst>
              <a:ext uri="{FF2B5EF4-FFF2-40B4-BE49-F238E27FC236}">
                <a16:creationId xmlns:a16="http://schemas.microsoft.com/office/drawing/2014/main" id="{B9C9B41D-5B18-4E80-87A3-B8DF4CA569A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74762" y="1778276"/>
            <a:ext cx="1332000" cy="171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icon to add picture</a:t>
            </a:r>
          </a:p>
        </p:txBody>
      </p:sp>
      <p:sp>
        <p:nvSpPr>
          <p:cNvPr id="46" name="Bildplatzhalter 4">
            <a:extLst>
              <a:ext uri="{FF2B5EF4-FFF2-40B4-BE49-F238E27FC236}">
                <a16:creationId xmlns:a16="http://schemas.microsoft.com/office/drawing/2014/main" id="{C6B64F59-07FD-4A81-9168-01C9233657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27154" y="1778276"/>
            <a:ext cx="1332000" cy="171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47" name="Bildplatzhalter 4">
            <a:extLst>
              <a:ext uri="{FF2B5EF4-FFF2-40B4-BE49-F238E27FC236}">
                <a16:creationId xmlns:a16="http://schemas.microsoft.com/office/drawing/2014/main" id="{D9A3315C-13FE-43FF-887B-027A43F64E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79547" y="1778276"/>
            <a:ext cx="1332000" cy="171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48" name="Bildplatzhalter 4">
            <a:extLst>
              <a:ext uri="{FF2B5EF4-FFF2-40B4-BE49-F238E27FC236}">
                <a16:creationId xmlns:a16="http://schemas.microsoft.com/office/drawing/2014/main" id="{00850250-85E4-414B-BAC5-4EA08C7AA99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131940" y="1778276"/>
            <a:ext cx="1332000" cy="171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49" name="Bildplatzhalter 4">
            <a:extLst>
              <a:ext uri="{FF2B5EF4-FFF2-40B4-BE49-F238E27FC236}">
                <a16:creationId xmlns:a16="http://schemas.microsoft.com/office/drawing/2014/main" id="{BFF4DA94-13F4-4E8E-97CF-595FC176875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084332" y="1778276"/>
            <a:ext cx="1332000" cy="171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08E6963-FB12-42C1-A16D-8C4EE36CB5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4288" y="3687701"/>
            <a:ext cx="1614991" cy="777507"/>
          </a:xfrm>
        </p:spPr>
        <p:txBody>
          <a:bodyPr/>
          <a:lstStyle>
            <a:lvl1pPr>
              <a:lnSpc>
                <a:spcPts val="1350"/>
              </a:lnSpc>
              <a:defRPr sz="1100">
                <a:solidFill>
                  <a:schemeClr val="accent2"/>
                </a:solidFill>
                <a:latin typeface="+mj-lt"/>
              </a:defRPr>
            </a:lvl1pPr>
            <a:lvl2pPr>
              <a:lnSpc>
                <a:spcPts val="1350"/>
              </a:lnSpc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noProof="0" dirty="0" err="1"/>
              <a:t>Firstname</a:t>
            </a:r>
            <a:r>
              <a:rPr lang="en-GB" noProof="0" dirty="0"/>
              <a:t> </a:t>
            </a:r>
            <a:r>
              <a:rPr lang="en-GB" noProof="0" dirty="0" err="1"/>
              <a:t>Lastname</a:t>
            </a:r>
            <a:endParaRPr lang="en-GB" noProof="0" dirty="0"/>
          </a:p>
          <a:p>
            <a:pPr lvl="1"/>
            <a:r>
              <a:rPr lang="en-GB" noProof="0" dirty="0"/>
              <a:t>Position</a:t>
            </a:r>
          </a:p>
          <a:p>
            <a:pPr lvl="1"/>
            <a:r>
              <a:rPr lang="en-GB" noProof="0" dirty="0"/>
              <a:t>Department</a:t>
            </a:r>
          </a:p>
          <a:p>
            <a:pPr lvl="1"/>
            <a:r>
              <a:rPr lang="en-GB" noProof="0" dirty="0" err="1"/>
              <a:t>Skyguide</a:t>
            </a:r>
            <a:endParaRPr lang="en-GB" noProof="0" dirty="0"/>
          </a:p>
        </p:txBody>
      </p:sp>
      <p:sp>
        <p:nvSpPr>
          <p:cNvPr id="51" name="Textplatzhalter 5">
            <a:extLst>
              <a:ext uri="{FF2B5EF4-FFF2-40B4-BE49-F238E27FC236}">
                <a16:creationId xmlns:a16="http://schemas.microsoft.com/office/drawing/2014/main" id="{C128497C-AD31-4E25-9657-CB9E7970A3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34299" y="3687701"/>
            <a:ext cx="1614991" cy="777507"/>
          </a:xfrm>
        </p:spPr>
        <p:txBody>
          <a:bodyPr/>
          <a:lstStyle>
            <a:lvl1pPr>
              <a:lnSpc>
                <a:spcPts val="1350"/>
              </a:lnSpc>
              <a:defRPr sz="1100">
                <a:solidFill>
                  <a:schemeClr val="accent2"/>
                </a:solidFill>
                <a:latin typeface="+mj-lt"/>
              </a:defRPr>
            </a:lvl1pPr>
            <a:lvl2pPr>
              <a:lnSpc>
                <a:spcPts val="1350"/>
              </a:lnSpc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noProof="0"/>
              <a:t>Firstname Lastname</a:t>
            </a:r>
          </a:p>
          <a:p>
            <a:pPr lvl="1"/>
            <a:r>
              <a:rPr lang="en-GB" noProof="0"/>
              <a:t>Position</a:t>
            </a:r>
          </a:p>
          <a:p>
            <a:pPr lvl="1"/>
            <a:r>
              <a:rPr lang="en-GB" noProof="0"/>
              <a:t>Department</a:t>
            </a:r>
          </a:p>
          <a:p>
            <a:pPr lvl="1"/>
            <a:r>
              <a:rPr lang="en-GB" noProof="0"/>
              <a:t>Skyguide</a:t>
            </a:r>
          </a:p>
        </p:txBody>
      </p:sp>
      <p:sp>
        <p:nvSpPr>
          <p:cNvPr id="52" name="Textplatzhalter 5">
            <a:extLst>
              <a:ext uri="{FF2B5EF4-FFF2-40B4-BE49-F238E27FC236}">
                <a16:creationId xmlns:a16="http://schemas.microsoft.com/office/drawing/2014/main" id="{C79EDD37-35AE-472E-9024-79B5EA909E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4310" y="3687701"/>
            <a:ext cx="1614991" cy="777507"/>
          </a:xfrm>
        </p:spPr>
        <p:txBody>
          <a:bodyPr/>
          <a:lstStyle>
            <a:lvl1pPr>
              <a:lnSpc>
                <a:spcPts val="1350"/>
              </a:lnSpc>
              <a:defRPr sz="1100">
                <a:solidFill>
                  <a:schemeClr val="accent2"/>
                </a:solidFill>
                <a:latin typeface="+mj-lt"/>
              </a:defRPr>
            </a:lvl1pPr>
            <a:lvl2pPr>
              <a:lnSpc>
                <a:spcPts val="1350"/>
              </a:lnSpc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noProof="0"/>
              <a:t>Firstname Lastname</a:t>
            </a:r>
          </a:p>
          <a:p>
            <a:pPr lvl="1"/>
            <a:r>
              <a:rPr lang="en-GB" noProof="0"/>
              <a:t>Position</a:t>
            </a:r>
          </a:p>
          <a:p>
            <a:pPr lvl="1"/>
            <a:r>
              <a:rPr lang="en-GB" noProof="0"/>
              <a:t>Department</a:t>
            </a:r>
          </a:p>
          <a:p>
            <a:pPr lvl="1"/>
            <a:r>
              <a:rPr lang="en-GB" noProof="0"/>
              <a:t>Skyguide</a:t>
            </a:r>
          </a:p>
        </p:txBody>
      </p:sp>
      <p:sp>
        <p:nvSpPr>
          <p:cNvPr id="53" name="Textplatzhalter 5">
            <a:extLst>
              <a:ext uri="{FF2B5EF4-FFF2-40B4-BE49-F238E27FC236}">
                <a16:creationId xmlns:a16="http://schemas.microsoft.com/office/drawing/2014/main" id="{34E4D8C3-101A-4186-9836-E044BA07AD6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34321" y="3687701"/>
            <a:ext cx="1614991" cy="777507"/>
          </a:xfrm>
        </p:spPr>
        <p:txBody>
          <a:bodyPr/>
          <a:lstStyle>
            <a:lvl1pPr>
              <a:lnSpc>
                <a:spcPts val="1350"/>
              </a:lnSpc>
              <a:defRPr sz="1100">
                <a:solidFill>
                  <a:schemeClr val="accent2"/>
                </a:solidFill>
                <a:latin typeface="+mj-lt"/>
              </a:defRPr>
            </a:lvl1pPr>
            <a:lvl2pPr>
              <a:lnSpc>
                <a:spcPts val="1350"/>
              </a:lnSpc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noProof="0"/>
              <a:t>Firstname Lastname</a:t>
            </a:r>
          </a:p>
          <a:p>
            <a:pPr lvl="1"/>
            <a:r>
              <a:rPr lang="en-GB" noProof="0"/>
              <a:t>Position</a:t>
            </a:r>
          </a:p>
          <a:p>
            <a:pPr lvl="1"/>
            <a:r>
              <a:rPr lang="en-GB" noProof="0"/>
              <a:t>Department</a:t>
            </a:r>
          </a:p>
          <a:p>
            <a:pPr lvl="1"/>
            <a:r>
              <a:rPr lang="en-GB" noProof="0"/>
              <a:t>Skyguide</a:t>
            </a:r>
          </a:p>
        </p:txBody>
      </p:sp>
      <p:sp>
        <p:nvSpPr>
          <p:cNvPr id="54" name="Textplatzhalter 5">
            <a:extLst>
              <a:ext uri="{FF2B5EF4-FFF2-40B4-BE49-F238E27FC236}">
                <a16:creationId xmlns:a16="http://schemas.microsoft.com/office/drawing/2014/main" id="{3C5C497D-8BC0-4E7C-A090-433B3DE922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84332" y="3687701"/>
            <a:ext cx="1614991" cy="777507"/>
          </a:xfrm>
        </p:spPr>
        <p:txBody>
          <a:bodyPr/>
          <a:lstStyle>
            <a:lvl1pPr>
              <a:lnSpc>
                <a:spcPts val="1350"/>
              </a:lnSpc>
              <a:defRPr sz="1100">
                <a:solidFill>
                  <a:schemeClr val="accent2"/>
                </a:solidFill>
                <a:latin typeface="+mj-lt"/>
              </a:defRPr>
            </a:lvl1pPr>
            <a:lvl2pPr>
              <a:lnSpc>
                <a:spcPts val="1350"/>
              </a:lnSpc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noProof="0"/>
              <a:t>Firstname Lastname</a:t>
            </a:r>
          </a:p>
          <a:p>
            <a:pPr lvl="1"/>
            <a:r>
              <a:rPr lang="en-GB" noProof="0"/>
              <a:t>Position</a:t>
            </a:r>
          </a:p>
          <a:p>
            <a:pPr lvl="1"/>
            <a:r>
              <a:rPr lang="en-GB" noProof="0"/>
              <a:t>Department</a:t>
            </a:r>
          </a:p>
          <a:p>
            <a:pPr lvl="1"/>
            <a:r>
              <a:rPr lang="en-GB" noProof="0"/>
              <a:t>Skyguide</a:t>
            </a:r>
          </a:p>
        </p:txBody>
      </p:sp>
    </p:spTree>
    <p:extLst>
      <p:ext uri="{BB962C8B-B14F-4D97-AF65-F5344CB8AC3E}">
        <p14:creationId xmlns:p14="http://schemas.microsoft.com/office/powerpoint/2010/main" val="313054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4111149F-C43E-4137-909B-C09CD8AC65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79"/>
            <a:ext cx="12192000" cy="685644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an optional structuring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274763" y="1455821"/>
            <a:ext cx="9637712" cy="4497306"/>
          </a:xfrm>
        </p:spPr>
        <p:txBody>
          <a:bodyPr numCol="2" spcCol="360000"/>
          <a:lstStyle>
            <a:lvl1pPr>
              <a:lnSpc>
                <a:spcPts val="4500"/>
              </a:lnSpc>
              <a:defRPr sz="3300">
                <a:solidFill>
                  <a:schemeClr val="bg1"/>
                </a:solidFill>
              </a:defRPr>
            </a:lvl1pPr>
            <a:lvl2pPr marL="514800" indent="-514800">
              <a:lnSpc>
                <a:spcPts val="4500"/>
              </a:lnSpc>
              <a:buClr>
                <a:schemeClr val="bg1"/>
              </a:buClr>
              <a:defRPr sz="3300">
                <a:solidFill>
                  <a:schemeClr val="bg1"/>
                </a:solidFill>
              </a:defRPr>
            </a:lvl2pPr>
            <a:lvl3pPr marL="1029600" indent="-514800">
              <a:lnSpc>
                <a:spcPts val="4500"/>
              </a:lnSpc>
              <a:buClr>
                <a:schemeClr val="bg1"/>
              </a:buClr>
              <a:defRPr sz="3300">
                <a:solidFill>
                  <a:schemeClr val="bg1"/>
                </a:solidFill>
              </a:defRPr>
            </a:lvl3pPr>
            <a:lvl4pPr marL="1544400" indent="-514800">
              <a:lnSpc>
                <a:spcPts val="4500"/>
              </a:lnSpc>
              <a:buClr>
                <a:schemeClr val="bg1"/>
              </a:buClr>
              <a:defRPr sz="3300">
                <a:solidFill>
                  <a:schemeClr val="bg1"/>
                </a:solidFill>
              </a:defRPr>
            </a:lvl4pPr>
            <a:lvl5pPr marL="2059200" indent="-514800">
              <a:lnSpc>
                <a:spcPts val="4500"/>
              </a:lnSpc>
              <a:buClr>
                <a:schemeClr val="bg1"/>
              </a:buClr>
              <a:defRPr sz="3300">
                <a:solidFill>
                  <a:schemeClr val="bg1"/>
                </a:solidFill>
              </a:defRPr>
            </a:lvl5pPr>
            <a:lvl6pPr marL="514800" indent="-514800">
              <a:lnSpc>
                <a:spcPts val="4500"/>
              </a:lnSpc>
              <a:buClr>
                <a:schemeClr val="bg1"/>
              </a:buClr>
              <a:buSzPct val="100000"/>
              <a:defRPr sz="3300">
                <a:solidFill>
                  <a:schemeClr val="bg1"/>
                </a:solidFill>
              </a:defRPr>
            </a:lvl6pPr>
          </a:lstStyle>
          <a:p>
            <a:pPr lvl="0"/>
            <a:r>
              <a:rPr lang="en-GB" noProof="0" dirty="0"/>
              <a:t>Level one</a:t>
            </a:r>
          </a:p>
          <a:p>
            <a:pPr lvl="1"/>
            <a:r>
              <a:rPr lang="en-GB" noProof="0" dirty="0"/>
              <a:t>List Level two</a:t>
            </a:r>
          </a:p>
          <a:p>
            <a:pPr lvl="2"/>
            <a:r>
              <a:rPr lang="en-GB" noProof="0" dirty="0"/>
              <a:t>List Level three</a:t>
            </a:r>
          </a:p>
          <a:p>
            <a:pPr lvl="3"/>
            <a:r>
              <a:rPr lang="en-GB" noProof="0" dirty="0"/>
              <a:t>List Level four</a:t>
            </a:r>
          </a:p>
          <a:p>
            <a:pPr lvl="4"/>
            <a:r>
              <a:rPr lang="en-GB" noProof="0" dirty="0"/>
              <a:t>List Level five</a:t>
            </a:r>
          </a:p>
          <a:p>
            <a:pPr lvl="5"/>
            <a:r>
              <a:rPr lang="en-GB" noProof="0" dirty="0"/>
              <a:t>List Level six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January 23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beyond horizons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7B34824-4864-4A9A-A474-99EFA19E417F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spc="40" baseline="0" noProof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B52418A-E463-4FEE-88A6-EF745EF7AE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7713" y="348263"/>
            <a:ext cx="870074" cy="21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70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with three items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83587" y="331089"/>
            <a:ext cx="4812413" cy="25359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an optional structuring title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/>
              <a:t>January 23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beyond horizons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B767D506-B00A-A496-0E79-024A10B65E2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306608" y="1484313"/>
            <a:ext cx="1296000" cy="1296000"/>
          </a:xfrm>
          <a:noFill/>
        </p:spPr>
        <p:txBody>
          <a:bodyPr tIns="72000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icon to add picture</a:t>
            </a:r>
          </a:p>
        </p:txBody>
      </p:sp>
      <p:sp>
        <p:nvSpPr>
          <p:cNvPr id="4" name="Bildplatzhalter 4">
            <a:extLst>
              <a:ext uri="{FF2B5EF4-FFF2-40B4-BE49-F238E27FC236}">
                <a16:creationId xmlns:a16="http://schemas.microsoft.com/office/drawing/2014/main" id="{81E3E04C-DEFF-C121-E7E9-532F5AD00E6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448000" y="1484313"/>
            <a:ext cx="1296000" cy="1296000"/>
          </a:xfrm>
          <a:noFill/>
        </p:spPr>
        <p:txBody>
          <a:bodyPr tIns="72000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icon to add picture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F965C21E-AA5E-6F75-1C48-C1F674FB6723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563629" y="4284000"/>
            <a:ext cx="3060000" cy="767186"/>
          </a:xfrm>
        </p:spPr>
        <p:txBody>
          <a:bodyPr/>
          <a:lstStyle>
            <a:lvl1pPr algn="ctr">
              <a:lnSpc>
                <a:spcPts val="1800"/>
              </a:lnSpc>
              <a:defRPr sz="1100">
                <a:latin typeface="+mn-lt"/>
              </a:defRPr>
            </a:lvl1pPr>
            <a:lvl2pPr marL="252000" indent="-252000">
              <a:lnSpc>
                <a:spcPts val="1800"/>
              </a:lnSpc>
              <a:defRPr sz="1500"/>
            </a:lvl2pPr>
            <a:lvl3pPr marL="504000" indent="-252000">
              <a:lnSpc>
                <a:spcPts val="1800"/>
              </a:lnSpc>
              <a:defRPr sz="1500"/>
            </a:lvl3pPr>
            <a:lvl4pPr marL="756000" indent="-252000">
              <a:lnSpc>
                <a:spcPts val="1800"/>
              </a:lnSpc>
              <a:defRPr sz="1500"/>
            </a:lvl4pPr>
            <a:lvl5pPr marL="1008000" indent="-252000">
              <a:lnSpc>
                <a:spcPts val="1800"/>
              </a:lnSpc>
              <a:defRPr sz="1500"/>
            </a:lvl5pPr>
            <a:lvl6pPr marL="252000" indent="-252000">
              <a:lnSpc>
                <a:spcPts val="1800"/>
              </a:lnSpc>
              <a:defRPr sz="1500"/>
            </a:lvl6pPr>
          </a:lstStyle>
          <a:p>
            <a:pPr lvl="0"/>
            <a:r>
              <a:rPr lang="de-CH" noProof="0" dirty="0"/>
              <a:t>Insert </a:t>
            </a:r>
            <a:r>
              <a:rPr lang="de-CH" noProof="0" dirty="0" err="1"/>
              <a:t>content</a:t>
            </a:r>
            <a:endParaRPr lang="de-CH" noProof="0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910896E-E870-020A-2C15-09F7473CB1B3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7839589" y="4284000"/>
            <a:ext cx="3060000" cy="767186"/>
          </a:xfrm>
        </p:spPr>
        <p:txBody>
          <a:bodyPr/>
          <a:lstStyle>
            <a:lvl1pPr algn="ctr">
              <a:lnSpc>
                <a:spcPts val="1800"/>
              </a:lnSpc>
              <a:defRPr sz="1100">
                <a:latin typeface="+mn-lt"/>
              </a:defRPr>
            </a:lvl1pPr>
            <a:lvl2pPr marL="252000" indent="-252000">
              <a:lnSpc>
                <a:spcPts val="1800"/>
              </a:lnSpc>
              <a:defRPr sz="1500"/>
            </a:lvl2pPr>
            <a:lvl3pPr marL="504000" indent="-252000">
              <a:lnSpc>
                <a:spcPts val="1800"/>
              </a:lnSpc>
              <a:defRPr sz="1500"/>
            </a:lvl3pPr>
            <a:lvl4pPr marL="756000" indent="-252000">
              <a:lnSpc>
                <a:spcPts val="1800"/>
              </a:lnSpc>
              <a:defRPr sz="1500"/>
            </a:lvl4pPr>
            <a:lvl5pPr marL="1008000" indent="-252000">
              <a:lnSpc>
                <a:spcPts val="1800"/>
              </a:lnSpc>
              <a:defRPr sz="1500"/>
            </a:lvl5pPr>
            <a:lvl6pPr marL="252000" indent="-252000">
              <a:lnSpc>
                <a:spcPts val="1800"/>
              </a:lnSpc>
              <a:defRPr sz="1500"/>
            </a:lvl6pPr>
          </a:lstStyle>
          <a:p>
            <a:pPr lvl="0"/>
            <a:r>
              <a:rPr lang="de-CH" noProof="0" dirty="0"/>
              <a:t>Insert </a:t>
            </a:r>
            <a:r>
              <a:rPr lang="de-CH" noProof="0" dirty="0" err="1"/>
              <a:t>content</a:t>
            </a:r>
            <a:endParaRPr lang="de-CH" noProof="0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95F056DF-5538-6B43-DC90-521197ACE4A3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1287670" y="4284000"/>
            <a:ext cx="3060000" cy="767186"/>
          </a:xfrm>
        </p:spPr>
        <p:txBody>
          <a:bodyPr/>
          <a:lstStyle>
            <a:lvl1pPr algn="ctr">
              <a:lnSpc>
                <a:spcPts val="1800"/>
              </a:lnSpc>
              <a:defRPr sz="1100">
                <a:latin typeface="+mn-lt"/>
              </a:defRPr>
            </a:lvl1pPr>
            <a:lvl2pPr marL="252000" indent="-252000">
              <a:lnSpc>
                <a:spcPts val="1800"/>
              </a:lnSpc>
              <a:defRPr sz="1500"/>
            </a:lvl2pPr>
            <a:lvl3pPr marL="504000" indent="-252000">
              <a:lnSpc>
                <a:spcPts val="1800"/>
              </a:lnSpc>
              <a:defRPr sz="1500"/>
            </a:lvl3pPr>
            <a:lvl4pPr marL="756000" indent="-252000">
              <a:lnSpc>
                <a:spcPts val="1800"/>
              </a:lnSpc>
              <a:defRPr sz="1500"/>
            </a:lvl4pPr>
            <a:lvl5pPr marL="1008000" indent="-252000">
              <a:lnSpc>
                <a:spcPts val="1800"/>
              </a:lnSpc>
              <a:defRPr sz="1500"/>
            </a:lvl5pPr>
            <a:lvl6pPr marL="252000" indent="-252000">
              <a:lnSpc>
                <a:spcPts val="1800"/>
              </a:lnSpc>
              <a:defRPr sz="1500"/>
            </a:lvl6pPr>
          </a:lstStyle>
          <a:p>
            <a:pPr lvl="0"/>
            <a:r>
              <a:rPr lang="de-CH" noProof="0" dirty="0"/>
              <a:t>Insert </a:t>
            </a:r>
            <a:r>
              <a:rPr lang="de-CH" noProof="0" dirty="0" err="1"/>
              <a:t>content</a:t>
            </a:r>
            <a:endParaRPr lang="de-CH" noProof="0" dirty="0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107469E5-31AD-AE5C-1B1B-780DBC4B055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749932" y="1484313"/>
            <a:ext cx="1296000" cy="1296000"/>
          </a:xfrm>
          <a:noFill/>
        </p:spPr>
        <p:txBody>
          <a:bodyPr tIns="72000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icon to add picture</a:t>
            </a:r>
          </a:p>
        </p:txBody>
      </p:sp>
      <p:cxnSp>
        <p:nvCxnSpPr>
          <p:cNvPr id="17" name="Straight Connector 54">
            <a:extLst>
              <a:ext uri="{FF2B5EF4-FFF2-40B4-BE49-F238E27FC236}">
                <a16:creationId xmlns:a16="http://schemas.microsoft.com/office/drawing/2014/main" id="{10231B36-6C3B-A48F-DC44-8CD80890263C}"/>
              </a:ext>
            </a:extLst>
          </p:cNvPr>
          <p:cNvCxnSpPr>
            <a:cxnSpLocks/>
          </p:cNvCxnSpPr>
          <p:nvPr userDrawn="1"/>
        </p:nvCxnSpPr>
        <p:spPr>
          <a:xfrm>
            <a:off x="1283587" y="3471988"/>
            <a:ext cx="9645304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72">
            <a:extLst>
              <a:ext uri="{FF2B5EF4-FFF2-40B4-BE49-F238E27FC236}">
                <a16:creationId xmlns:a16="http://schemas.microsoft.com/office/drawing/2014/main" id="{8C3E5BFE-7A9F-112E-AEB6-877EB302D188}"/>
              </a:ext>
            </a:extLst>
          </p:cNvPr>
          <p:cNvSpPr>
            <a:spLocks noChangeAspect="1"/>
          </p:cNvSpPr>
          <p:nvPr userDrawn="1"/>
        </p:nvSpPr>
        <p:spPr>
          <a:xfrm>
            <a:off x="2864608" y="3380950"/>
            <a:ext cx="180000" cy="180000"/>
          </a:xfrm>
          <a:prstGeom prst="ellipse">
            <a:avLst/>
          </a:prstGeom>
          <a:solidFill>
            <a:srgbClr val="1F283C"/>
          </a:solidFill>
          <a:ln w="12700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pPr algn="l"/>
            <a:endParaRPr lang="fr-CH" dirty="0"/>
          </a:p>
        </p:txBody>
      </p:sp>
      <p:sp>
        <p:nvSpPr>
          <p:cNvPr id="15" name="Oval 74">
            <a:extLst>
              <a:ext uri="{FF2B5EF4-FFF2-40B4-BE49-F238E27FC236}">
                <a16:creationId xmlns:a16="http://schemas.microsoft.com/office/drawing/2014/main" id="{EDDC7DD7-D04C-F9BF-2786-E35040BEF4D6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3382774"/>
            <a:ext cx="180000" cy="180000"/>
          </a:xfrm>
          <a:prstGeom prst="ellipse">
            <a:avLst/>
          </a:prstGeom>
          <a:solidFill>
            <a:srgbClr val="1F283C"/>
          </a:solidFill>
          <a:ln w="12700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pPr algn="l"/>
            <a:endParaRPr lang="fr-CH" dirty="0"/>
          </a:p>
        </p:txBody>
      </p:sp>
      <p:sp>
        <p:nvSpPr>
          <p:cNvPr id="16" name="Oval 76">
            <a:extLst>
              <a:ext uri="{FF2B5EF4-FFF2-40B4-BE49-F238E27FC236}">
                <a16:creationId xmlns:a16="http://schemas.microsoft.com/office/drawing/2014/main" id="{BAC095DA-63F7-35D5-2570-496B7477688F}"/>
              </a:ext>
            </a:extLst>
          </p:cNvPr>
          <p:cNvSpPr>
            <a:spLocks noChangeAspect="1"/>
          </p:cNvSpPr>
          <p:nvPr userDrawn="1"/>
        </p:nvSpPr>
        <p:spPr>
          <a:xfrm>
            <a:off x="9308838" y="3384742"/>
            <a:ext cx="180000" cy="180000"/>
          </a:xfrm>
          <a:prstGeom prst="ellipse">
            <a:avLst/>
          </a:prstGeom>
          <a:solidFill>
            <a:srgbClr val="1F283C"/>
          </a:solidFill>
          <a:ln w="12700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pPr algn="l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393819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with five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83587" y="331089"/>
            <a:ext cx="4812413" cy="252000"/>
          </a:xfrm>
        </p:spPr>
        <p:txBody>
          <a:bodyPr/>
          <a:lstStyle/>
          <a:p>
            <a:r>
              <a:rPr lang="en-GB" noProof="0" dirty="0"/>
              <a:t>Click to add an optional structuring title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/>
              <a:t>January 23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beyond horizons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4" name="Bildplatzhalter 4">
            <a:extLst>
              <a:ext uri="{FF2B5EF4-FFF2-40B4-BE49-F238E27FC236}">
                <a16:creationId xmlns:a16="http://schemas.microsoft.com/office/drawing/2014/main" id="{05023263-42BC-8F70-3E86-16EE0DCDA1B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573335" y="1483200"/>
            <a:ext cx="1296000" cy="1296000"/>
          </a:xfrm>
          <a:noFill/>
        </p:spPr>
        <p:txBody>
          <a:bodyPr tIns="72000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icon to add picture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02140AD9-7E1A-F697-28FD-009507496A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81335" y="1483200"/>
            <a:ext cx="1296000" cy="1296000"/>
          </a:xfrm>
          <a:noFill/>
        </p:spPr>
        <p:txBody>
          <a:bodyPr tIns="72000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icon to add picture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7832DD8B-FB4C-6D14-3665-C2A11F1F7A7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448000" y="1483200"/>
            <a:ext cx="1296000" cy="1296000"/>
          </a:xfrm>
          <a:noFill/>
        </p:spPr>
        <p:txBody>
          <a:bodyPr tIns="72000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noProof="0" dirty="0"/>
              <a:t>Click icon to add picture</a:t>
            </a:r>
            <a:endParaRPr lang="de-CH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E1E8E08E-FAD9-120A-00F6-54E9689AFD8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72866" y="1483200"/>
            <a:ext cx="1296000" cy="1296000"/>
          </a:xfrm>
          <a:noFill/>
        </p:spPr>
        <p:txBody>
          <a:bodyPr tIns="72000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icon to add picture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221272C9-6333-716C-D642-DE28A7C9483C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1283587" y="4284000"/>
            <a:ext cx="1922400" cy="767186"/>
          </a:xfrm>
        </p:spPr>
        <p:txBody>
          <a:bodyPr/>
          <a:lstStyle>
            <a:lvl1pPr algn="ctr">
              <a:lnSpc>
                <a:spcPts val="1800"/>
              </a:lnSpc>
              <a:defRPr sz="1100"/>
            </a:lvl1pPr>
            <a:lvl2pPr marL="252000" indent="-252000">
              <a:lnSpc>
                <a:spcPts val="1800"/>
              </a:lnSpc>
              <a:defRPr sz="1500"/>
            </a:lvl2pPr>
            <a:lvl3pPr marL="504000" indent="-252000">
              <a:lnSpc>
                <a:spcPts val="1800"/>
              </a:lnSpc>
              <a:defRPr sz="1500"/>
            </a:lvl3pPr>
            <a:lvl4pPr marL="756000" indent="-252000">
              <a:lnSpc>
                <a:spcPts val="1800"/>
              </a:lnSpc>
              <a:defRPr sz="1500"/>
            </a:lvl4pPr>
            <a:lvl5pPr marL="1008000" indent="-252000">
              <a:lnSpc>
                <a:spcPts val="1800"/>
              </a:lnSpc>
              <a:defRPr sz="1500"/>
            </a:lvl5pPr>
            <a:lvl6pPr marL="252000" indent="-252000">
              <a:lnSpc>
                <a:spcPts val="1800"/>
              </a:lnSpc>
              <a:defRPr sz="1500"/>
            </a:lvl6pPr>
          </a:lstStyle>
          <a:p>
            <a:pPr lvl="0"/>
            <a:r>
              <a:rPr lang="de-CH" noProof="0" dirty="0"/>
              <a:t>Insert </a:t>
            </a:r>
            <a:r>
              <a:rPr lang="de-CH" noProof="0" dirty="0" err="1"/>
              <a:t>content</a:t>
            </a:r>
            <a:endParaRPr lang="de-CH" noProof="0" dirty="0"/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4AA1BC23-1426-BE36-1C16-628CD27D820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26891" y="1483200"/>
            <a:ext cx="1296000" cy="1296000"/>
          </a:xfrm>
          <a:noFill/>
        </p:spPr>
        <p:txBody>
          <a:bodyPr tIns="72000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icon to add picture</a:t>
            </a:r>
          </a:p>
        </p:txBody>
      </p:sp>
      <p:cxnSp>
        <p:nvCxnSpPr>
          <p:cNvPr id="14" name="Straight Connector 54">
            <a:extLst>
              <a:ext uri="{FF2B5EF4-FFF2-40B4-BE49-F238E27FC236}">
                <a16:creationId xmlns:a16="http://schemas.microsoft.com/office/drawing/2014/main" id="{25690098-A4B5-1295-2DD8-44FA6CC1E310}"/>
              </a:ext>
            </a:extLst>
          </p:cNvPr>
          <p:cNvCxnSpPr>
            <a:cxnSpLocks/>
          </p:cNvCxnSpPr>
          <p:nvPr userDrawn="1"/>
        </p:nvCxnSpPr>
        <p:spPr>
          <a:xfrm>
            <a:off x="1283587" y="3471988"/>
            <a:ext cx="9645304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C0532BE5-7758-0F9D-BA85-F71DF96760D2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3209193" y="4284000"/>
            <a:ext cx="1922400" cy="767186"/>
          </a:xfrm>
        </p:spPr>
        <p:txBody>
          <a:bodyPr/>
          <a:lstStyle>
            <a:lvl1pPr algn="ctr">
              <a:lnSpc>
                <a:spcPts val="1800"/>
              </a:lnSpc>
              <a:defRPr sz="1100"/>
            </a:lvl1pPr>
            <a:lvl2pPr marL="252000" indent="-252000">
              <a:lnSpc>
                <a:spcPts val="1800"/>
              </a:lnSpc>
              <a:defRPr sz="1500"/>
            </a:lvl2pPr>
            <a:lvl3pPr marL="504000" indent="-252000">
              <a:lnSpc>
                <a:spcPts val="1800"/>
              </a:lnSpc>
              <a:defRPr sz="1500"/>
            </a:lvl3pPr>
            <a:lvl4pPr marL="756000" indent="-252000">
              <a:lnSpc>
                <a:spcPts val="1800"/>
              </a:lnSpc>
              <a:defRPr sz="1500"/>
            </a:lvl4pPr>
            <a:lvl5pPr marL="1008000" indent="-252000">
              <a:lnSpc>
                <a:spcPts val="1800"/>
              </a:lnSpc>
              <a:defRPr sz="1500"/>
            </a:lvl5pPr>
            <a:lvl6pPr marL="252000" indent="-252000">
              <a:lnSpc>
                <a:spcPts val="1800"/>
              </a:lnSpc>
              <a:defRPr sz="1500"/>
            </a:lvl6pPr>
          </a:lstStyle>
          <a:p>
            <a:pPr lvl="0"/>
            <a:r>
              <a:rPr lang="de-CH" noProof="0" dirty="0"/>
              <a:t>Insert </a:t>
            </a:r>
            <a:r>
              <a:rPr lang="de-CH" noProof="0" dirty="0" err="1"/>
              <a:t>content</a:t>
            </a:r>
            <a:endParaRPr lang="de-CH" noProof="0" dirty="0"/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944CB9B9-0909-2842-86ED-140A1EEF4A3B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5134800" y="4284000"/>
            <a:ext cx="1922400" cy="767186"/>
          </a:xfrm>
        </p:spPr>
        <p:txBody>
          <a:bodyPr/>
          <a:lstStyle>
            <a:lvl1pPr algn="ctr">
              <a:lnSpc>
                <a:spcPts val="1800"/>
              </a:lnSpc>
              <a:defRPr sz="1100"/>
            </a:lvl1pPr>
            <a:lvl2pPr marL="252000" indent="-252000">
              <a:lnSpc>
                <a:spcPts val="1800"/>
              </a:lnSpc>
              <a:defRPr sz="1500"/>
            </a:lvl2pPr>
            <a:lvl3pPr marL="504000" indent="-252000">
              <a:lnSpc>
                <a:spcPts val="1800"/>
              </a:lnSpc>
              <a:defRPr sz="1500"/>
            </a:lvl3pPr>
            <a:lvl4pPr marL="756000" indent="-252000">
              <a:lnSpc>
                <a:spcPts val="1800"/>
              </a:lnSpc>
              <a:defRPr sz="1500"/>
            </a:lvl4pPr>
            <a:lvl5pPr marL="1008000" indent="-252000">
              <a:lnSpc>
                <a:spcPts val="1800"/>
              </a:lnSpc>
              <a:defRPr sz="1500"/>
            </a:lvl5pPr>
            <a:lvl6pPr marL="252000" indent="-252000">
              <a:lnSpc>
                <a:spcPts val="1800"/>
              </a:lnSpc>
              <a:defRPr sz="1500"/>
            </a:lvl6pPr>
          </a:lstStyle>
          <a:p>
            <a:pPr lvl="0"/>
            <a:r>
              <a:rPr lang="de-CH" noProof="0" dirty="0"/>
              <a:t>Insert </a:t>
            </a:r>
            <a:r>
              <a:rPr lang="de-CH" noProof="0" dirty="0" err="1"/>
              <a:t>content</a:t>
            </a:r>
            <a:endParaRPr lang="de-CH" noProof="0" dirty="0"/>
          </a:p>
        </p:txBody>
      </p:sp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32A6672A-BE12-3D6B-0AA8-864E70D80219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8986013" y="4284000"/>
            <a:ext cx="1922400" cy="767186"/>
          </a:xfrm>
        </p:spPr>
        <p:txBody>
          <a:bodyPr/>
          <a:lstStyle>
            <a:lvl1pPr algn="ctr">
              <a:lnSpc>
                <a:spcPts val="1800"/>
              </a:lnSpc>
              <a:defRPr sz="1100"/>
            </a:lvl1pPr>
            <a:lvl2pPr marL="252000" indent="-252000">
              <a:lnSpc>
                <a:spcPts val="1800"/>
              </a:lnSpc>
              <a:defRPr sz="1500"/>
            </a:lvl2pPr>
            <a:lvl3pPr marL="504000" indent="-252000">
              <a:lnSpc>
                <a:spcPts val="1800"/>
              </a:lnSpc>
              <a:defRPr sz="1500"/>
            </a:lvl3pPr>
            <a:lvl4pPr marL="756000" indent="-252000">
              <a:lnSpc>
                <a:spcPts val="1800"/>
              </a:lnSpc>
              <a:defRPr sz="1500"/>
            </a:lvl4pPr>
            <a:lvl5pPr marL="1008000" indent="-252000">
              <a:lnSpc>
                <a:spcPts val="1800"/>
              </a:lnSpc>
              <a:defRPr sz="1500"/>
            </a:lvl5pPr>
            <a:lvl6pPr marL="252000" indent="-252000">
              <a:lnSpc>
                <a:spcPts val="1800"/>
              </a:lnSpc>
              <a:defRPr sz="1500"/>
            </a:lvl6pPr>
          </a:lstStyle>
          <a:p>
            <a:pPr lvl="0"/>
            <a:r>
              <a:rPr lang="de-CH" noProof="0" dirty="0"/>
              <a:t>Insert </a:t>
            </a:r>
            <a:r>
              <a:rPr lang="de-CH" noProof="0" dirty="0" err="1"/>
              <a:t>content</a:t>
            </a:r>
            <a:endParaRPr lang="de-CH" noProof="0" dirty="0"/>
          </a:p>
        </p:txBody>
      </p:sp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733C6753-9799-F663-795C-7F971AB2635A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7060407" y="4284000"/>
            <a:ext cx="1922400" cy="767186"/>
          </a:xfrm>
        </p:spPr>
        <p:txBody>
          <a:bodyPr/>
          <a:lstStyle>
            <a:lvl1pPr algn="ctr">
              <a:lnSpc>
                <a:spcPts val="1800"/>
              </a:lnSpc>
              <a:defRPr sz="1100"/>
            </a:lvl1pPr>
            <a:lvl2pPr marL="252000" indent="-252000">
              <a:lnSpc>
                <a:spcPts val="1800"/>
              </a:lnSpc>
              <a:defRPr sz="1500"/>
            </a:lvl2pPr>
            <a:lvl3pPr marL="504000" indent="-252000">
              <a:lnSpc>
                <a:spcPts val="1800"/>
              </a:lnSpc>
              <a:defRPr sz="1500"/>
            </a:lvl3pPr>
            <a:lvl4pPr marL="756000" indent="-252000">
              <a:lnSpc>
                <a:spcPts val="1800"/>
              </a:lnSpc>
              <a:defRPr sz="1500"/>
            </a:lvl4pPr>
            <a:lvl5pPr marL="1008000" indent="-252000">
              <a:lnSpc>
                <a:spcPts val="1800"/>
              </a:lnSpc>
              <a:defRPr sz="1500"/>
            </a:lvl5pPr>
            <a:lvl6pPr marL="252000" indent="-252000">
              <a:lnSpc>
                <a:spcPts val="1800"/>
              </a:lnSpc>
              <a:defRPr sz="1500"/>
            </a:lvl6pPr>
          </a:lstStyle>
          <a:p>
            <a:pPr lvl="0"/>
            <a:r>
              <a:rPr lang="de-CH" noProof="0" dirty="0"/>
              <a:t>Insert </a:t>
            </a:r>
            <a:r>
              <a:rPr lang="de-CH" noProof="0" dirty="0" err="1"/>
              <a:t>content</a:t>
            </a:r>
            <a:endParaRPr lang="de-CH" noProof="0" dirty="0"/>
          </a:p>
        </p:txBody>
      </p:sp>
      <p:sp>
        <p:nvSpPr>
          <p:cNvPr id="29" name="Oval 74">
            <a:extLst>
              <a:ext uri="{FF2B5EF4-FFF2-40B4-BE49-F238E27FC236}">
                <a16:creationId xmlns:a16="http://schemas.microsoft.com/office/drawing/2014/main" id="{CF9F754F-542E-E709-7C68-A063827F1C62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3382774"/>
            <a:ext cx="180000" cy="180000"/>
          </a:xfrm>
          <a:prstGeom prst="ellipse">
            <a:avLst/>
          </a:prstGeom>
          <a:solidFill>
            <a:srgbClr val="1F283C"/>
          </a:solidFill>
          <a:ln w="12700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pPr algn="l"/>
            <a:endParaRPr lang="fr-CH" dirty="0"/>
          </a:p>
        </p:txBody>
      </p:sp>
      <p:sp>
        <p:nvSpPr>
          <p:cNvPr id="30" name="Oval 74">
            <a:extLst>
              <a:ext uri="{FF2B5EF4-FFF2-40B4-BE49-F238E27FC236}">
                <a16:creationId xmlns:a16="http://schemas.microsoft.com/office/drawing/2014/main" id="{C3158FDD-A4C9-5900-C73C-B185CC8A6ED7}"/>
              </a:ext>
            </a:extLst>
          </p:cNvPr>
          <p:cNvSpPr>
            <a:spLocks noChangeAspect="1"/>
          </p:cNvSpPr>
          <p:nvPr userDrawn="1"/>
        </p:nvSpPr>
        <p:spPr>
          <a:xfrm>
            <a:off x="7930866" y="3381622"/>
            <a:ext cx="180000" cy="180000"/>
          </a:xfrm>
          <a:prstGeom prst="ellipse">
            <a:avLst/>
          </a:prstGeom>
          <a:solidFill>
            <a:srgbClr val="1F283C"/>
          </a:solidFill>
          <a:ln w="12700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pPr algn="l"/>
            <a:endParaRPr lang="fr-CH" dirty="0"/>
          </a:p>
        </p:txBody>
      </p:sp>
      <p:sp>
        <p:nvSpPr>
          <p:cNvPr id="31" name="Oval 74">
            <a:extLst>
              <a:ext uri="{FF2B5EF4-FFF2-40B4-BE49-F238E27FC236}">
                <a16:creationId xmlns:a16="http://schemas.microsoft.com/office/drawing/2014/main" id="{C6B21F3C-79F9-BB82-6D60-907413D7E5AD}"/>
              </a:ext>
            </a:extLst>
          </p:cNvPr>
          <p:cNvSpPr>
            <a:spLocks noChangeAspect="1"/>
          </p:cNvSpPr>
          <p:nvPr userDrawn="1"/>
        </p:nvSpPr>
        <p:spPr>
          <a:xfrm>
            <a:off x="9884891" y="3381622"/>
            <a:ext cx="180000" cy="180000"/>
          </a:xfrm>
          <a:prstGeom prst="ellipse">
            <a:avLst/>
          </a:prstGeom>
          <a:solidFill>
            <a:srgbClr val="1F283C"/>
          </a:solidFill>
          <a:ln w="12700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pPr algn="l"/>
            <a:endParaRPr lang="fr-CH" dirty="0"/>
          </a:p>
        </p:txBody>
      </p:sp>
      <p:sp>
        <p:nvSpPr>
          <p:cNvPr id="32" name="Oval 74">
            <a:extLst>
              <a:ext uri="{FF2B5EF4-FFF2-40B4-BE49-F238E27FC236}">
                <a16:creationId xmlns:a16="http://schemas.microsoft.com/office/drawing/2014/main" id="{8E5C826E-9A78-9062-9544-748837B4B07F}"/>
              </a:ext>
            </a:extLst>
          </p:cNvPr>
          <p:cNvSpPr>
            <a:spLocks noChangeAspect="1"/>
          </p:cNvSpPr>
          <p:nvPr userDrawn="1"/>
        </p:nvSpPr>
        <p:spPr>
          <a:xfrm>
            <a:off x="4039335" y="3381622"/>
            <a:ext cx="180000" cy="180000"/>
          </a:xfrm>
          <a:prstGeom prst="ellipse">
            <a:avLst/>
          </a:prstGeom>
          <a:solidFill>
            <a:srgbClr val="1F283C"/>
          </a:solidFill>
          <a:ln w="12700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pPr algn="l"/>
            <a:endParaRPr lang="fr-CH" dirty="0"/>
          </a:p>
        </p:txBody>
      </p:sp>
      <p:sp>
        <p:nvSpPr>
          <p:cNvPr id="33" name="Oval 74">
            <a:extLst>
              <a:ext uri="{FF2B5EF4-FFF2-40B4-BE49-F238E27FC236}">
                <a16:creationId xmlns:a16="http://schemas.microsoft.com/office/drawing/2014/main" id="{2F87B75F-2362-3441-0E3D-F68B1E2E748F}"/>
              </a:ext>
            </a:extLst>
          </p:cNvPr>
          <p:cNvSpPr>
            <a:spLocks noChangeAspect="1"/>
          </p:cNvSpPr>
          <p:nvPr userDrawn="1"/>
        </p:nvSpPr>
        <p:spPr>
          <a:xfrm>
            <a:off x="2127109" y="3381622"/>
            <a:ext cx="180000" cy="180000"/>
          </a:xfrm>
          <a:prstGeom prst="ellipse">
            <a:avLst/>
          </a:prstGeom>
          <a:solidFill>
            <a:srgbClr val="1F283C"/>
          </a:solidFill>
          <a:ln w="12700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pPr algn="l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83587" y="331089"/>
            <a:ext cx="4812413" cy="450000"/>
          </a:xfrm>
        </p:spPr>
        <p:txBody>
          <a:bodyPr/>
          <a:lstStyle/>
          <a:p>
            <a:r>
              <a:rPr lang="en-GB" noProof="0" dirty="0"/>
              <a:t>Click to add an optional structuring title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/>
              <a:t>January 23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beyond horizons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8974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Only Title grey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 noProof="0"/>
              <a:t>Click to add an optional structuring title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 noProof="0"/>
              <a:t>January 23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 noProof="0"/>
              <a:t>beyond horizons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‹N›</a:t>
            </a:fld>
            <a:endParaRPr lang="en-GB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B2C5C4E-CF00-4EC6-B841-E836F9F2D6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7714" y="348263"/>
            <a:ext cx="870071" cy="21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8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5A5451EB-A3DA-43A1-92B5-835708200F0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noProof="0" dirty="0"/>
              <a:t>Click icon to add picture</a:t>
            </a:r>
            <a:br>
              <a:rPr lang="en-US" noProof="0" dirty="0"/>
            </a:br>
            <a:r>
              <a:rPr lang="en-US" noProof="0" dirty="0"/>
              <a:t>Transparent areas are available on the right and left for covering.</a:t>
            </a:r>
            <a:endParaRPr lang="en-GB" noProof="0" dirty="0"/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8F7494C5-810A-4E0E-B8B5-44E060C9B4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240704" y="0"/>
            <a:ext cx="180020" cy="6858000"/>
          </a:xfrm>
          <a:solidFill>
            <a:schemeClr val="accent1">
              <a:alpha val="60000"/>
            </a:schemeClr>
          </a:solidFill>
        </p:spPr>
        <p:txBody>
          <a:bodyPr vert="vert270" lIns="18000" rIns="18000" anchor="t"/>
          <a:lstStyle>
            <a:lvl1pPr algn="r">
              <a:defRPr sz="82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Dark transparent area - can be dragged over the background image.</a:t>
            </a:r>
            <a:endParaRPr lang="en-GB" noProof="0" dirty="0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74BA1943-7AC9-477C-A599-AE940A6CCD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284416" y="0"/>
            <a:ext cx="180020" cy="6858000"/>
          </a:xfrm>
          <a:solidFill>
            <a:schemeClr val="bg1">
              <a:alpha val="60000"/>
            </a:schemeClr>
          </a:solidFill>
        </p:spPr>
        <p:txBody>
          <a:bodyPr vert="vert270" lIns="18000" rIns="18000" anchor="b"/>
          <a:lstStyle>
            <a:lvl1pPr algn="r">
              <a:defRPr sz="82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Bright transparent area - can be dragged over the background image.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January 23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beyond horizons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E0708988-55E3-4130-85F0-01B37B8BB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90570" y="345451"/>
            <a:ext cx="884361" cy="22145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en-GB" noProof="0"/>
              <a:t>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50BE9E-C481-489B-AC8E-C9BEBB8F8D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90570" y="3255442"/>
            <a:ext cx="2821905" cy="400110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defRPr sz="15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43577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6">
          <p15:clr>
            <a:srgbClr val="FBAE40"/>
          </p15:clr>
        </p15:guide>
        <p15:guide id="2" pos="724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Medium Ligh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6924CEF-FC50-4D09-9349-E7062EF3C3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"/>
            <a:ext cx="12192000" cy="6856442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0F35095-AD60-4632-90F2-2E98A7AE64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4763" y="913734"/>
            <a:ext cx="9637712" cy="5051424"/>
          </a:xfrm>
        </p:spPr>
        <p:txBody>
          <a:bodyPr anchor="ctr"/>
          <a:lstStyle>
            <a:lvl1pPr algn="ctr">
              <a:lnSpc>
                <a:spcPct val="79000"/>
              </a:lnSpc>
              <a:defRPr sz="6600">
                <a:solidFill>
                  <a:schemeClr val="bg1"/>
                </a:solidFill>
              </a:defRPr>
            </a:lvl1pPr>
            <a:lvl2pPr algn="ctr">
              <a:spcBef>
                <a:spcPts val="2400"/>
              </a:spcBef>
              <a:buNone/>
              <a:defRPr sz="1500">
                <a:solidFill>
                  <a:schemeClr val="bg1"/>
                </a:solidFill>
                <a:latin typeface="+mj-lt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noProof="0" dirty="0"/>
              <a:t>Insert content</a:t>
            </a:r>
          </a:p>
          <a:p>
            <a:pPr lvl="1"/>
            <a:r>
              <a:rPr lang="en-GB" noProof="0" dirty="0"/>
              <a:t>Level two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January 23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beyond horizons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‹N›</a:t>
            </a:fld>
            <a:endParaRPr lang="en-GB" noProof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1420A76-FC76-4728-A9BA-6C7CF811EC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7713" y="348263"/>
            <a:ext cx="870074" cy="21901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EAA0259-334C-42F5-B800-2F16C7E8B784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spc="40" baseline="0" noProof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963485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6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/ 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12BF7CB-A0FF-49AB-9629-ED6939005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79"/>
            <a:ext cx="12192000" cy="6856441"/>
          </a:xfrm>
          <a:prstGeom prst="rect">
            <a:avLst/>
          </a:prstGeom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January 23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beyond horizons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‹N›</a:t>
            </a:fld>
            <a:endParaRPr lang="en-GB" noProof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1420A76-FC76-4728-A9BA-6C7CF811EC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7713" y="348263"/>
            <a:ext cx="870074" cy="219018"/>
          </a:xfrm>
          <a:prstGeom prst="rect">
            <a:avLst/>
          </a:prstGeom>
        </p:spPr>
      </p:pic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5E109A94-FB54-4111-A7BC-988AC9AF7B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4763" y="913734"/>
            <a:ext cx="9637712" cy="5051424"/>
          </a:xfrm>
        </p:spPr>
        <p:txBody>
          <a:bodyPr anchor="ctr"/>
          <a:lstStyle>
            <a:lvl1pPr algn="ctr">
              <a:lnSpc>
                <a:spcPct val="79000"/>
              </a:lnSpc>
              <a:defRPr sz="6600">
                <a:solidFill>
                  <a:schemeClr val="bg1"/>
                </a:solidFill>
              </a:defRPr>
            </a:lvl1pPr>
            <a:lvl2pPr algn="ctr">
              <a:spcBef>
                <a:spcPts val="2400"/>
              </a:spcBef>
              <a:buNone/>
              <a:defRPr sz="1500">
                <a:solidFill>
                  <a:schemeClr val="bg1"/>
                </a:solidFill>
                <a:latin typeface="+mj-lt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noProof="0" dirty="0"/>
              <a:t>Insert content</a:t>
            </a:r>
          </a:p>
          <a:p>
            <a:pPr lvl="1"/>
            <a:r>
              <a:rPr lang="en-GB" noProof="0" dirty="0"/>
              <a:t>Level two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90EFFCA-AE46-46DA-A141-D7D538B7D84E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spc="40" baseline="0" noProof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4089785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6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an optional structuring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274763" y="1514475"/>
            <a:ext cx="9637712" cy="4438650"/>
          </a:xfrm>
        </p:spPr>
        <p:txBody>
          <a:bodyPr/>
          <a:lstStyle>
            <a:lvl6pPr>
              <a:buSzPct val="100000"/>
              <a:defRPr>
                <a:solidFill>
                  <a:schemeClr val="bg1"/>
                </a:solidFill>
              </a:defRPr>
            </a:lvl6pPr>
            <a:lvl7pPr marL="0" indent="0">
              <a:buClr>
                <a:schemeClr val="tx2"/>
              </a:buClr>
              <a:buFont typeface="+mj-lt"/>
              <a:buNone/>
              <a:defRPr sz="2200">
                <a:solidFill>
                  <a:schemeClr val="tx2"/>
                </a:solidFill>
              </a:defRPr>
            </a:lvl7pPr>
          </a:lstStyle>
          <a:p>
            <a:pPr lvl="0"/>
            <a:r>
              <a:rPr lang="en-GB" noProof="0" dirty="0"/>
              <a:t>Level one</a:t>
            </a:r>
          </a:p>
          <a:p>
            <a:pPr lvl="1"/>
            <a:r>
              <a:rPr lang="en-GB" noProof="0" dirty="0"/>
              <a:t>List Level two</a:t>
            </a:r>
          </a:p>
          <a:p>
            <a:pPr lvl="2"/>
            <a:r>
              <a:rPr lang="en-GB" noProof="0" dirty="0"/>
              <a:t>List Level three</a:t>
            </a:r>
          </a:p>
          <a:p>
            <a:pPr lvl="3"/>
            <a:r>
              <a:rPr lang="en-GB" noProof="0" dirty="0"/>
              <a:t>List Level four</a:t>
            </a:r>
          </a:p>
          <a:p>
            <a:pPr lvl="4"/>
            <a:r>
              <a:rPr lang="en-GB" noProof="0" dirty="0"/>
              <a:t>List Level five</a:t>
            </a:r>
          </a:p>
          <a:p>
            <a:pPr lvl="5"/>
            <a:r>
              <a:rPr lang="en-GB" noProof="0" dirty="0"/>
              <a:t>List Level six</a:t>
            </a:r>
          </a:p>
          <a:p>
            <a:pPr lvl="6"/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/>
              <a:t>January 23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beyond horizons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add an optional structuring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274762" y="1514475"/>
            <a:ext cx="4719637" cy="4438650"/>
          </a:xfrm>
        </p:spPr>
        <p:txBody>
          <a:bodyPr/>
          <a:lstStyle>
            <a:lvl6pPr>
              <a:buSzPct val="100000"/>
              <a:defRPr/>
            </a:lvl6pPr>
          </a:lstStyle>
          <a:p>
            <a:pPr lvl="0"/>
            <a:r>
              <a:rPr lang="en-GB" noProof="0" dirty="0"/>
              <a:t>Level one</a:t>
            </a:r>
          </a:p>
          <a:p>
            <a:pPr lvl="1"/>
            <a:r>
              <a:rPr lang="en-GB" noProof="0" dirty="0"/>
              <a:t>List Level two</a:t>
            </a:r>
          </a:p>
          <a:p>
            <a:pPr lvl="2"/>
            <a:r>
              <a:rPr lang="en-GB" noProof="0" dirty="0"/>
              <a:t>List Level three</a:t>
            </a:r>
          </a:p>
          <a:p>
            <a:pPr lvl="3"/>
            <a:r>
              <a:rPr lang="en-GB" noProof="0" dirty="0"/>
              <a:t>List Level four</a:t>
            </a:r>
          </a:p>
          <a:p>
            <a:pPr lvl="4"/>
            <a:r>
              <a:rPr lang="en-GB" noProof="0" dirty="0"/>
              <a:t>List Level five</a:t>
            </a:r>
          </a:p>
          <a:p>
            <a:pPr lvl="5"/>
            <a:r>
              <a:rPr lang="en-GB" noProof="0" dirty="0"/>
              <a:t>List Level six</a:t>
            </a:r>
          </a:p>
          <a:p>
            <a:pPr lvl="6"/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3538" y="1514475"/>
            <a:ext cx="4719637" cy="4438650"/>
          </a:xfrm>
        </p:spPr>
        <p:txBody>
          <a:bodyPr/>
          <a:lstStyle>
            <a:lvl6pPr>
              <a:buSzPct val="100000"/>
              <a:defRPr/>
            </a:lvl6pPr>
          </a:lstStyle>
          <a:p>
            <a:pPr lvl="0"/>
            <a:r>
              <a:rPr lang="en-GB" noProof="0" dirty="0"/>
              <a:t>Level one</a:t>
            </a:r>
          </a:p>
          <a:p>
            <a:pPr lvl="1"/>
            <a:r>
              <a:rPr lang="en-GB" noProof="0" dirty="0"/>
              <a:t>List Level two</a:t>
            </a:r>
          </a:p>
          <a:p>
            <a:pPr lvl="2"/>
            <a:r>
              <a:rPr lang="en-GB" noProof="0" dirty="0"/>
              <a:t>List Level three</a:t>
            </a:r>
          </a:p>
          <a:p>
            <a:pPr lvl="3"/>
            <a:r>
              <a:rPr lang="en-GB" noProof="0" dirty="0"/>
              <a:t>List Level four</a:t>
            </a:r>
          </a:p>
          <a:p>
            <a:pPr lvl="4"/>
            <a:r>
              <a:rPr lang="en-GB" noProof="0" dirty="0"/>
              <a:t>List Level five</a:t>
            </a:r>
          </a:p>
          <a:p>
            <a:pPr lvl="5"/>
            <a:r>
              <a:rPr lang="en-GB" noProof="0" dirty="0"/>
              <a:t>List Level six</a:t>
            </a:r>
          </a:p>
          <a:p>
            <a:pPr lvl="6"/>
            <a:endParaRPr lang="en-GB" noProof="0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/>
              <a:t>January 23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beyond horizons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1862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3FEA552B-EF4E-4FB0-B558-5E28EBB2D31B}"/>
              </a:ext>
            </a:extLst>
          </p:cNvPr>
          <p:cNvSpPr/>
          <p:nvPr userDrawn="1"/>
        </p:nvSpPr>
        <p:spPr>
          <a:xfrm>
            <a:off x="293688" y="1514475"/>
            <a:ext cx="5730304" cy="3894745"/>
          </a:xfrm>
          <a:prstGeom prst="rect">
            <a:avLst/>
          </a:prstGeom>
          <a:solidFill>
            <a:srgbClr val="2A3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noProof="0">
              <a:solidFill>
                <a:schemeClr val="accent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9161B37-8405-49D3-9422-2723688539B6}"/>
              </a:ext>
            </a:extLst>
          </p:cNvPr>
          <p:cNvSpPr/>
          <p:nvPr userDrawn="1"/>
        </p:nvSpPr>
        <p:spPr>
          <a:xfrm>
            <a:off x="6166644" y="1514475"/>
            <a:ext cx="5730304" cy="3894745"/>
          </a:xfrm>
          <a:prstGeom prst="rect">
            <a:avLst/>
          </a:prstGeom>
          <a:solidFill>
            <a:srgbClr val="2A3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noProof="0">
              <a:solidFill>
                <a:schemeClr val="accen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add an optional structuring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911423" y="2502920"/>
            <a:ext cx="4812413" cy="2546261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500"/>
            </a:lvl1pPr>
            <a:lvl2pPr>
              <a:lnSpc>
                <a:spcPct val="100000"/>
              </a:lnSpc>
              <a:spcAft>
                <a:spcPts val="0"/>
              </a:spcAft>
              <a:defRPr sz="1500"/>
            </a:lvl2pPr>
            <a:lvl3pPr>
              <a:lnSpc>
                <a:spcPct val="100000"/>
              </a:lnSpc>
              <a:spcAft>
                <a:spcPts val="0"/>
              </a:spcAft>
              <a:defRPr sz="1500"/>
            </a:lvl3pPr>
            <a:lvl4pPr>
              <a:lnSpc>
                <a:spcPct val="100000"/>
              </a:lnSpc>
              <a:spcAft>
                <a:spcPts val="0"/>
              </a:spcAft>
              <a:defRPr sz="1500"/>
            </a:lvl4pPr>
            <a:lvl5pPr>
              <a:lnSpc>
                <a:spcPct val="100000"/>
              </a:lnSpc>
              <a:spcAft>
                <a:spcPts val="0"/>
              </a:spcAft>
              <a:defRPr sz="1500"/>
            </a:lvl5pPr>
            <a:lvl6pPr>
              <a:lnSpc>
                <a:spcPct val="100000"/>
              </a:lnSpc>
              <a:spcAft>
                <a:spcPts val="0"/>
              </a:spcAft>
              <a:buSzPct val="100000"/>
              <a:defRPr sz="1500">
                <a:solidFill>
                  <a:schemeClr val="bg1"/>
                </a:solidFill>
              </a:defRPr>
            </a:lvl6pPr>
            <a:lvl7pPr marL="0" indent="0">
              <a:buClr>
                <a:schemeClr val="tx2"/>
              </a:buClr>
              <a:buFont typeface="+mj-lt"/>
              <a:buNone/>
              <a:defRPr sz="2200">
                <a:solidFill>
                  <a:schemeClr val="tx2"/>
                </a:solidFill>
              </a:defRPr>
            </a:lvl7pPr>
          </a:lstStyle>
          <a:p>
            <a:pPr lvl="0"/>
            <a:r>
              <a:rPr lang="en-GB" noProof="0" dirty="0"/>
              <a:t>Level one</a:t>
            </a:r>
          </a:p>
          <a:p>
            <a:pPr lvl="1"/>
            <a:r>
              <a:rPr lang="en-GB" noProof="0" dirty="0"/>
              <a:t>List Level two</a:t>
            </a:r>
          </a:p>
          <a:p>
            <a:pPr lvl="2"/>
            <a:r>
              <a:rPr lang="en-GB" noProof="0" dirty="0"/>
              <a:t>List Level three</a:t>
            </a:r>
          </a:p>
          <a:p>
            <a:pPr lvl="3"/>
            <a:r>
              <a:rPr lang="en-GB" noProof="0" dirty="0"/>
              <a:t>List Level four</a:t>
            </a:r>
          </a:p>
          <a:p>
            <a:pPr lvl="4"/>
            <a:r>
              <a:rPr lang="en-GB" noProof="0" dirty="0"/>
              <a:t>List Level five</a:t>
            </a:r>
          </a:p>
          <a:p>
            <a:pPr lvl="5"/>
            <a:r>
              <a:rPr lang="en-GB" noProof="0" dirty="0"/>
              <a:t>List Level six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/>
              <a:t>January 23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beyond horizons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18DC265D-2F1A-4051-9DC2-B0B9B28A97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744072" y="2502919"/>
            <a:ext cx="4812413" cy="2546261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500"/>
            </a:lvl1pPr>
            <a:lvl2pPr>
              <a:lnSpc>
                <a:spcPct val="100000"/>
              </a:lnSpc>
              <a:spcAft>
                <a:spcPts val="0"/>
              </a:spcAft>
              <a:defRPr sz="1500"/>
            </a:lvl2pPr>
            <a:lvl3pPr>
              <a:lnSpc>
                <a:spcPct val="100000"/>
              </a:lnSpc>
              <a:spcAft>
                <a:spcPts val="0"/>
              </a:spcAft>
              <a:defRPr sz="1500"/>
            </a:lvl3pPr>
            <a:lvl4pPr>
              <a:lnSpc>
                <a:spcPct val="100000"/>
              </a:lnSpc>
              <a:spcAft>
                <a:spcPts val="0"/>
              </a:spcAft>
              <a:defRPr sz="1500"/>
            </a:lvl4pPr>
            <a:lvl5pPr>
              <a:lnSpc>
                <a:spcPct val="100000"/>
              </a:lnSpc>
              <a:spcAft>
                <a:spcPts val="0"/>
              </a:spcAft>
              <a:defRPr sz="1500"/>
            </a:lvl5pPr>
            <a:lvl6pPr>
              <a:lnSpc>
                <a:spcPct val="100000"/>
              </a:lnSpc>
              <a:spcAft>
                <a:spcPts val="0"/>
              </a:spcAft>
              <a:buSzPct val="100000"/>
              <a:defRPr sz="1500">
                <a:solidFill>
                  <a:schemeClr val="bg1"/>
                </a:solidFill>
              </a:defRPr>
            </a:lvl6pPr>
            <a:lvl7pPr marL="0" indent="0">
              <a:buClr>
                <a:schemeClr val="tx2"/>
              </a:buClr>
              <a:buFont typeface="+mj-lt"/>
              <a:buNone/>
              <a:defRPr sz="2200">
                <a:solidFill>
                  <a:schemeClr val="tx2"/>
                </a:solidFill>
              </a:defRPr>
            </a:lvl7pPr>
          </a:lstStyle>
          <a:p>
            <a:pPr lvl="0"/>
            <a:r>
              <a:rPr lang="en-GB" noProof="0" dirty="0"/>
              <a:t>Level one</a:t>
            </a:r>
          </a:p>
          <a:p>
            <a:pPr lvl="1"/>
            <a:r>
              <a:rPr lang="en-GB" noProof="0" dirty="0"/>
              <a:t>List Level two</a:t>
            </a:r>
          </a:p>
          <a:p>
            <a:pPr lvl="2"/>
            <a:r>
              <a:rPr lang="en-GB" noProof="0" dirty="0"/>
              <a:t>List Level three</a:t>
            </a:r>
          </a:p>
          <a:p>
            <a:pPr lvl="3"/>
            <a:r>
              <a:rPr lang="en-GB" noProof="0" dirty="0"/>
              <a:t>List Level four</a:t>
            </a:r>
          </a:p>
          <a:p>
            <a:pPr lvl="4"/>
            <a:r>
              <a:rPr lang="en-GB" noProof="0" dirty="0"/>
              <a:t>List Level five</a:t>
            </a:r>
          </a:p>
          <a:p>
            <a:pPr lvl="5"/>
            <a:r>
              <a:rPr lang="en-GB" noProof="0" dirty="0"/>
              <a:t>List Level six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4577261-F2C8-4EB5-A326-F4C29CBE77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4763" y="1728546"/>
            <a:ext cx="4449762" cy="36036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CDB295D0-F7F0-4C24-8E1B-5AFA82941C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06723" y="1728546"/>
            <a:ext cx="4449762" cy="36036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19669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0E79FC26-659C-49B5-80A7-1EE8F7A56A50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8"/>
            <a:ext cx="12192000" cy="685644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DE67094-25C5-4CFD-94D9-EC43894D59FF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"/>
            <a:ext cx="12192000" cy="6856442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83587" y="331089"/>
            <a:ext cx="4812413" cy="44982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 dirty="0"/>
              <a:t>Click to add an optional structuring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74763" y="1514475"/>
            <a:ext cx="9637712" cy="4438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one</a:t>
            </a:r>
          </a:p>
          <a:p>
            <a:pPr lvl="1"/>
            <a:r>
              <a:rPr lang="en-GB" noProof="0" dirty="0"/>
              <a:t>List Level two</a:t>
            </a:r>
          </a:p>
          <a:p>
            <a:pPr lvl="2"/>
            <a:r>
              <a:rPr lang="en-GB" noProof="0" dirty="0"/>
              <a:t>List Level three</a:t>
            </a:r>
          </a:p>
          <a:p>
            <a:pPr lvl="3"/>
            <a:r>
              <a:rPr lang="en-GB" noProof="0" dirty="0"/>
              <a:t>List Level four</a:t>
            </a:r>
          </a:p>
          <a:p>
            <a:pPr lvl="4"/>
            <a:r>
              <a:rPr lang="en-GB" noProof="0" dirty="0"/>
              <a:t>List Level five</a:t>
            </a:r>
          </a:p>
          <a:p>
            <a:pPr lvl="5"/>
            <a:r>
              <a:rPr lang="en-GB" noProof="0" dirty="0"/>
              <a:t>List Level six</a:t>
            </a:r>
          </a:p>
          <a:p>
            <a:pPr lvl="6"/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175664" y="6467078"/>
            <a:ext cx="569913" cy="11757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January 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83587" y="6467078"/>
            <a:ext cx="6396589" cy="11757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beyond horizons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163114" y="6467078"/>
            <a:ext cx="745299" cy="11757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‹N›</a:t>
            </a:fld>
            <a:endParaRPr lang="en-GB" noProof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126706-F82E-4003-B37F-DDFD46B67EBD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600" spc="40" baseline="0" noProof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1EAF90E-6B7A-4CBA-9ABA-512115FCDA37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7713" y="348263"/>
            <a:ext cx="870074" cy="21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7" r:id="rId3"/>
    <p:sldLayoutId id="2147483689" r:id="rId4"/>
    <p:sldLayoutId id="2147483685" r:id="rId5"/>
    <p:sldLayoutId id="2147483686" r:id="rId6"/>
    <p:sldLayoutId id="2147483659" r:id="rId7"/>
    <p:sldLayoutId id="2147483661" r:id="rId8"/>
    <p:sldLayoutId id="2147483690" r:id="rId9"/>
    <p:sldLayoutId id="2147483692" r:id="rId10"/>
    <p:sldLayoutId id="2147483691" r:id="rId11"/>
    <p:sldLayoutId id="2147483683" r:id="rId12"/>
    <p:sldLayoutId id="2147483693" r:id="rId13"/>
    <p:sldLayoutId id="2147483684" r:id="rId14"/>
    <p:sldLayoutId id="2147483679" r:id="rId15"/>
    <p:sldLayoutId id="2147483682" r:id="rId16"/>
    <p:sldLayoutId id="2147483696" r:id="rId17"/>
    <p:sldLayoutId id="2147483697" r:id="rId18"/>
    <p:sldLayoutId id="2147483698" r:id="rId19"/>
    <p:sldLayoutId id="2147483699" r:id="rId20"/>
    <p:sldLayoutId id="2147483678" r:id="rId21"/>
    <p:sldLayoutId id="2147483681" r:id="rId22"/>
    <p:sldLayoutId id="2147483665" r:id="rId23"/>
    <p:sldLayoutId id="2147483694" r:id="rId24"/>
    <p:sldLayoutId id="2147483700" r:id="rId25"/>
    <p:sldLayoutId id="2147483701" r:id="rId26"/>
    <p:sldLayoutId id="2147483695" r:id="rId27"/>
    <p:sldLayoutId id="2147483680" r:id="rId28"/>
    <p:sldLayoutId id="2147483688" r:id="rId29"/>
    <p:sldLayoutId id="2147483704" r:id="rId30"/>
    <p:sldLayoutId id="2147483663" r:id="rId31"/>
    <p:sldLayoutId id="2147483705" r:id="rId32"/>
    <p:sldLayoutId id="2147483687" r:id="rId3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1500" kern="1200" spc="-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None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Font typeface="TT Interphases" panose="02000503020000020004" pitchFamily="2" charset="0"/>
        <a:buChar char="—"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Font typeface="TT Interphases" panose="02000503020000020004" pitchFamily="2" charset="0"/>
        <a:buChar char="—"/>
        <a:defRPr sz="2200" kern="1200">
          <a:solidFill>
            <a:schemeClr val="bg1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Font typeface="TT Interphases" panose="02000503020000020004" pitchFamily="2" charset="0"/>
        <a:buChar char="—"/>
        <a:defRPr sz="2200" kern="1200">
          <a:solidFill>
            <a:schemeClr val="bg1"/>
          </a:solidFill>
          <a:latin typeface="+mn-lt"/>
          <a:ea typeface="+mn-ea"/>
          <a:cs typeface="+mn-cs"/>
        </a:defRPr>
      </a:lvl4pPr>
      <a:lvl5pPr marL="144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Font typeface="TT Interphases" panose="02000503020000020004" pitchFamily="2" charset="0"/>
        <a:buChar char="—"/>
        <a:defRPr sz="2200" kern="1200">
          <a:solidFill>
            <a:schemeClr val="bg1"/>
          </a:solidFill>
          <a:latin typeface="+mn-lt"/>
          <a:ea typeface="+mn-ea"/>
          <a:cs typeface="+mn-cs"/>
        </a:defRPr>
      </a:lvl5pPr>
      <a:lvl6pPr marL="358775" indent="-358775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SzPct val="110000"/>
        <a:buFont typeface="TT Interphases" panose="02000503020000020004" pitchFamily="2" charset="0"/>
        <a:buChar char="→"/>
        <a:defRPr sz="2200" kern="1200">
          <a:solidFill>
            <a:schemeClr val="bg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03" userDrawn="1">
          <p15:clr>
            <a:srgbClr val="F26B43"/>
          </p15:clr>
        </p15:guide>
        <p15:guide id="2" pos="6874" userDrawn="1">
          <p15:clr>
            <a:srgbClr val="F26B43"/>
          </p15:clr>
        </p15:guide>
        <p15:guide id="3" orient="horz" pos="935" userDrawn="1">
          <p15:clr>
            <a:srgbClr val="F26B43"/>
          </p15:clr>
        </p15:guide>
        <p15:guide id="4" orient="horz" pos="3750" userDrawn="1">
          <p15:clr>
            <a:srgbClr val="F26B43"/>
          </p15:clr>
        </p15:guide>
        <p15:guide id="5" pos="185" userDrawn="1">
          <p15:clr>
            <a:srgbClr val="F26B43"/>
          </p15:clr>
        </p15:guide>
        <p15:guide id="6" pos="74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D:/Paracentro%20Vlad.xspf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www.youtube.com/watch?v=5f0K-WcN24c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freesvg.org/binoculars-jh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6E64761-D1D7-4D19-B33B-100D4E25A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1</a:t>
            </a:fld>
            <a:endParaRPr lang="en-GB" noProof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2750FB0-203F-5DAC-6560-15B78A9E4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355" y="3140968"/>
            <a:ext cx="10809287" cy="1434508"/>
          </a:xfrm>
        </p:spPr>
        <p:txBody>
          <a:bodyPr/>
          <a:lstStyle/>
          <a:p>
            <a:r>
              <a:rPr lang="de-CH" dirty="0"/>
              <a:t>Aeroporto </a:t>
            </a:r>
            <a:br>
              <a:rPr lang="de-CH" dirty="0"/>
            </a:br>
            <a:r>
              <a:rPr lang="de-CH" dirty="0"/>
              <a:t>di Locarno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DE4819E-0AA6-28FA-7C29-26B0C413594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3B672AD-75CC-BC1F-8814-E75E71E54502}"/>
              </a:ext>
            </a:extLst>
          </p:cNvPr>
          <p:cNvSpPr txBox="1"/>
          <p:nvPr/>
        </p:nvSpPr>
        <p:spPr>
          <a:xfrm>
            <a:off x="1415480" y="5304508"/>
            <a:ext cx="280831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it-CH" sz="3000" b="1" dirty="0">
                <a:solidFill>
                  <a:schemeClr val="accent3"/>
                </a:solidFill>
                <a:highlight>
                  <a:srgbClr val="FFFF00"/>
                </a:highlight>
              </a:rPr>
              <a:t>Irina – 2E 2025</a:t>
            </a:r>
          </a:p>
        </p:txBody>
      </p:sp>
    </p:spTree>
    <p:extLst>
      <p:ext uri="{BB962C8B-B14F-4D97-AF65-F5344CB8AC3E}">
        <p14:creationId xmlns:p14="http://schemas.microsoft.com/office/powerpoint/2010/main" val="2967638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AA43-2A66-A31E-A247-4CF9EA70C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2D8B0-B522-2CDF-F9FB-E093BEF65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  <a:p>
            <a:endParaRPr lang="de-CH" dirty="0"/>
          </a:p>
          <a:p>
            <a:r>
              <a:rPr lang="de-CH" dirty="0"/>
              <a:t>AELO SWISS ACADEMY</a:t>
            </a:r>
          </a:p>
          <a:p>
            <a:endParaRPr lang="de-CH" dirty="0"/>
          </a:p>
          <a:p>
            <a:r>
              <a:rPr lang="de-CH" dirty="0" err="1"/>
              <a:t>Scuola</a:t>
            </a:r>
            <a:r>
              <a:rPr lang="de-CH" dirty="0"/>
              <a:t> di </a:t>
            </a:r>
            <a:r>
              <a:rPr lang="de-CH" dirty="0" err="1"/>
              <a:t>volo</a:t>
            </a:r>
            <a:r>
              <a:rPr lang="de-CH" dirty="0"/>
              <a:t> </a:t>
            </a:r>
          </a:p>
          <a:p>
            <a:r>
              <a:rPr lang="de-CH" dirty="0" err="1"/>
              <a:t>Allievi</a:t>
            </a:r>
            <a:r>
              <a:rPr lang="de-CH" dirty="0"/>
              <a:t> </a:t>
            </a:r>
            <a:r>
              <a:rPr lang="de-CH" dirty="0" err="1"/>
              <a:t>frequentano</a:t>
            </a:r>
            <a:r>
              <a:rPr lang="de-CH" dirty="0"/>
              <a:t> la </a:t>
            </a:r>
            <a:r>
              <a:rPr lang="de-CH" dirty="0" err="1"/>
              <a:t>scuola</a:t>
            </a:r>
            <a:r>
              <a:rPr lang="de-CH" dirty="0"/>
              <a:t> per </a:t>
            </a:r>
            <a:r>
              <a:rPr lang="de-CH" dirty="0" err="1"/>
              <a:t>diventare</a:t>
            </a:r>
            <a:r>
              <a:rPr lang="de-CH" dirty="0"/>
              <a:t> </a:t>
            </a:r>
            <a:r>
              <a:rPr lang="de-CH" dirty="0" err="1"/>
              <a:t>piloti</a:t>
            </a:r>
            <a:r>
              <a:rPr lang="de-CH" dirty="0"/>
              <a:t> di </a:t>
            </a:r>
            <a:r>
              <a:rPr lang="de-CH" dirty="0" err="1"/>
              <a:t>aerei</a:t>
            </a:r>
            <a:r>
              <a:rPr lang="de-CH" dirty="0"/>
              <a:t> di </a:t>
            </a:r>
            <a:r>
              <a:rPr lang="de-CH" dirty="0" err="1"/>
              <a:t>linea</a:t>
            </a:r>
            <a:endParaRPr lang="de-CH" dirty="0"/>
          </a:p>
          <a:p>
            <a:r>
              <a:rPr lang="de-CH" dirty="0" err="1"/>
              <a:t>Allievi</a:t>
            </a:r>
            <a:r>
              <a:rPr lang="de-CH" dirty="0"/>
              <a:t> </a:t>
            </a:r>
            <a:r>
              <a:rPr lang="de-CH" dirty="0" err="1"/>
              <a:t>vengono</a:t>
            </a:r>
            <a:r>
              <a:rPr lang="de-CH" dirty="0"/>
              <a:t> da tutta Europa e </a:t>
            </a:r>
            <a:r>
              <a:rPr lang="de-CH" dirty="0" err="1"/>
              <a:t>principalmente</a:t>
            </a:r>
            <a:r>
              <a:rPr lang="de-CH" dirty="0"/>
              <a:t> </a:t>
            </a:r>
            <a:r>
              <a:rPr lang="de-CH" dirty="0" err="1"/>
              <a:t>dall’Olanda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C69DF2-F007-7D23-4FEF-9FDFCF226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beyond horizons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E38D1-10E7-4AA2-DC02-8E7D97303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10</a:t>
            </a:fld>
            <a:endParaRPr lang="en-GB" noProof="0"/>
          </a:p>
        </p:txBody>
      </p:sp>
      <p:pic>
        <p:nvPicPr>
          <p:cNvPr id="7170" name="Picture 2" descr="Home - Aelo Swiss Academy">
            <a:extLst>
              <a:ext uri="{FF2B5EF4-FFF2-40B4-BE49-F238E27FC236}">
                <a16:creationId xmlns:a16="http://schemas.microsoft.com/office/drawing/2014/main" id="{A3EDF401-AEE4-AB56-4A31-A0662D071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672" y="1124744"/>
            <a:ext cx="381952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ELO Swiss Academy – Swiss Made!">
            <a:extLst>
              <a:ext uri="{FF2B5EF4-FFF2-40B4-BE49-F238E27FC236}">
                <a16:creationId xmlns:a16="http://schemas.microsoft.com/office/drawing/2014/main" id="{71188038-E07F-F757-7831-9FD5D8869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407707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eet - Aelo Swiss Academy">
            <a:extLst>
              <a:ext uri="{FF2B5EF4-FFF2-40B4-BE49-F238E27FC236}">
                <a16:creationId xmlns:a16="http://schemas.microsoft.com/office/drawing/2014/main" id="{632C9338-49CF-6B5B-9B8C-E77EEB554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457" y="4196134"/>
            <a:ext cx="3028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49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85C35-147A-EEB9-0924-9481EA5D8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1652A-6D25-7F95-EBFC-DCD47B8C8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SWISS HELICOPTER</a:t>
            </a:r>
          </a:p>
          <a:p>
            <a:endParaRPr lang="de-CH" dirty="0"/>
          </a:p>
          <a:p>
            <a:r>
              <a:rPr lang="de-CH" dirty="0" err="1"/>
              <a:t>Scuola</a:t>
            </a:r>
            <a:r>
              <a:rPr lang="de-CH" dirty="0"/>
              <a:t> di </a:t>
            </a:r>
            <a:r>
              <a:rPr lang="de-CH" dirty="0" err="1"/>
              <a:t>volo</a:t>
            </a:r>
            <a:r>
              <a:rPr lang="de-CH" dirty="0"/>
              <a:t> </a:t>
            </a:r>
            <a:r>
              <a:rPr lang="de-CH" dirty="0" err="1"/>
              <a:t>con</a:t>
            </a:r>
            <a:r>
              <a:rPr lang="de-CH" dirty="0"/>
              <a:t> </a:t>
            </a:r>
            <a:r>
              <a:rPr lang="de-CH" dirty="0" err="1"/>
              <a:t>elicotteri</a:t>
            </a:r>
            <a:endParaRPr lang="de-CH" dirty="0"/>
          </a:p>
          <a:p>
            <a:r>
              <a:rPr lang="de-CH" dirty="0" err="1"/>
              <a:t>Voli</a:t>
            </a:r>
            <a:r>
              <a:rPr lang="de-CH" dirty="0"/>
              <a:t> </a:t>
            </a:r>
            <a:r>
              <a:rPr lang="de-CH" dirty="0" err="1"/>
              <a:t>turistici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174634-3BEE-D956-1135-37358E1B3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beyond horizons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92601-8607-14DC-D84F-EF20F75A1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11</a:t>
            </a:fld>
            <a:endParaRPr lang="en-GB" noProof="0"/>
          </a:p>
        </p:txBody>
      </p:sp>
      <p:pic>
        <p:nvPicPr>
          <p:cNvPr id="8194" name="Picture 2" descr="Swiss Helicopter | Interlaken">
            <a:extLst>
              <a:ext uri="{FF2B5EF4-FFF2-40B4-BE49-F238E27FC236}">
                <a16:creationId xmlns:a16="http://schemas.microsoft.com/office/drawing/2014/main" id="{A5507EDE-AD91-5F9C-413E-3660A2503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418" y="112474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ostenibilità">
            <a:extLst>
              <a:ext uri="{FF2B5EF4-FFF2-40B4-BE49-F238E27FC236}">
                <a16:creationId xmlns:a16="http://schemas.microsoft.com/office/drawing/2014/main" id="{386C1A17-7700-7FB3-ADE7-7321D6B11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3096023"/>
            <a:ext cx="4328131" cy="288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334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D2BFD-9E36-06AD-54A6-569F90B20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C6AF1-ABD9-3BC3-8098-0EB309A6D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ELITICINO TARMAC</a:t>
            </a:r>
          </a:p>
          <a:p>
            <a:endParaRPr lang="de-CH" dirty="0"/>
          </a:p>
          <a:p>
            <a:r>
              <a:rPr lang="de-CH" dirty="0" err="1"/>
              <a:t>Ditta</a:t>
            </a:r>
            <a:r>
              <a:rPr lang="de-CH" dirty="0"/>
              <a:t> </a:t>
            </a:r>
            <a:r>
              <a:rPr lang="de-CH" dirty="0" err="1"/>
              <a:t>che</a:t>
            </a:r>
            <a:r>
              <a:rPr lang="de-CH" dirty="0"/>
              <a:t> </a:t>
            </a:r>
            <a:r>
              <a:rPr lang="de-CH" dirty="0" err="1"/>
              <a:t>fanno</a:t>
            </a:r>
            <a:r>
              <a:rPr lang="de-CH" dirty="0"/>
              <a:t> </a:t>
            </a:r>
            <a:r>
              <a:rPr lang="de-CH" dirty="0" err="1"/>
              <a:t>lavoro</a:t>
            </a:r>
            <a:r>
              <a:rPr lang="de-CH" dirty="0"/>
              <a:t> </a:t>
            </a:r>
            <a:r>
              <a:rPr lang="de-CH" dirty="0" err="1"/>
              <a:t>con</a:t>
            </a:r>
            <a:r>
              <a:rPr lang="de-CH" dirty="0"/>
              <a:t> </a:t>
            </a:r>
            <a:r>
              <a:rPr lang="de-CH" dirty="0" err="1"/>
              <a:t>elicotteri</a:t>
            </a:r>
            <a:endParaRPr lang="de-CH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0A75B5-325D-22E2-E9AA-7DF78D3DA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beyond horizons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5FE69-D470-9301-D618-127E07CA4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12</a:t>
            </a:fld>
            <a:endParaRPr lang="en-GB" noProof="0"/>
          </a:p>
        </p:txBody>
      </p:sp>
      <p:pic>
        <p:nvPicPr>
          <p:cNvPr id="9218" name="Picture 2" descr="Eliticino-Tarmac SA (@eliticinotarmac_official) · Agno">
            <a:extLst>
              <a:ext uri="{FF2B5EF4-FFF2-40B4-BE49-F238E27FC236}">
                <a16:creationId xmlns:a16="http://schemas.microsoft.com/office/drawing/2014/main" id="{21F760E3-1718-6192-E921-D4B0E11F2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492636"/>
            <a:ext cx="3278485" cy="327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Trasporto Paseggeri | Eliticino-Tarmac SA">
            <a:extLst>
              <a:ext uri="{FF2B5EF4-FFF2-40B4-BE49-F238E27FC236}">
                <a16:creationId xmlns:a16="http://schemas.microsoft.com/office/drawing/2014/main" id="{153BF916-AB2B-807F-6EB0-DFEA9D9B0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152" y="2780928"/>
            <a:ext cx="3689378" cy="307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748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CBE0A-6DAF-20D8-1A95-D05609AAE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2E72A-E943-0F39-27F4-9CAA9C471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REGA</a:t>
            </a:r>
          </a:p>
          <a:p>
            <a:endParaRPr lang="de-CH" dirty="0"/>
          </a:p>
          <a:p>
            <a:r>
              <a:rPr lang="de-CH" dirty="0"/>
              <a:t>Unica </a:t>
            </a:r>
            <a:r>
              <a:rPr lang="de-CH" dirty="0" err="1"/>
              <a:t>base</a:t>
            </a:r>
            <a:r>
              <a:rPr lang="de-CH" dirty="0"/>
              <a:t> a </a:t>
            </a:r>
            <a:r>
              <a:rPr lang="de-CH" dirty="0" err="1"/>
              <a:t>sud</a:t>
            </a:r>
            <a:r>
              <a:rPr lang="de-CH" dirty="0"/>
              <a:t> delle Alpi</a:t>
            </a:r>
          </a:p>
          <a:p>
            <a:r>
              <a:rPr lang="en-GB" dirty="0" err="1"/>
              <a:t>Soccorso</a:t>
            </a:r>
            <a:r>
              <a:rPr lang="en-GB" dirty="0"/>
              <a:t> con </a:t>
            </a:r>
            <a:r>
              <a:rPr lang="en-GB" dirty="0" err="1"/>
              <a:t>elicottero</a:t>
            </a:r>
            <a:endParaRPr lang="en-GB" dirty="0"/>
          </a:p>
          <a:p>
            <a:r>
              <a:rPr lang="en-GB" dirty="0" err="1"/>
              <a:t>Addestramento</a:t>
            </a:r>
            <a:r>
              <a:rPr lang="en-GB" dirty="0"/>
              <a:t> </a:t>
            </a:r>
            <a:r>
              <a:rPr lang="en-GB" dirty="0" err="1"/>
              <a:t>piloti</a:t>
            </a:r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064906-0413-7057-DA25-E0A28FD9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beyond horizons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ED92F-C9E2-CCDC-7CE8-CA714677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13</a:t>
            </a:fld>
            <a:endParaRPr lang="en-GB" noProof="0"/>
          </a:p>
        </p:txBody>
      </p:sp>
      <p:pic>
        <p:nvPicPr>
          <p:cNvPr id="10242" name="Picture 2" descr="Rega 6 – Base Locarno | Guardia aerea svizzera di soccorso Rega">
            <a:extLst>
              <a:ext uri="{FF2B5EF4-FFF2-40B4-BE49-F238E27FC236}">
                <a16:creationId xmlns:a16="http://schemas.microsoft.com/office/drawing/2014/main" id="{D4F742E4-68DF-1259-F501-3530A7665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3429000"/>
            <a:ext cx="7824192" cy="260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ga 6 – Base Locarno | Guardia aerea svizzera di soccorso Rega">
            <a:extLst>
              <a:ext uri="{FF2B5EF4-FFF2-40B4-BE49-F238E27FC236}">
                <a16:creationId xmlns:a16="http://schemas.microsoft.com/office/drawing/2014/main" id="{1A0F30B1-5A50-9C46-D0FE-C640D8809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293" y="115721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161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853F0-73AC-3C4D-F9EA-5C562E8C9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BFD0D-5E96-52BB-58BF-6E7635FE3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PARACENTRO</a:t>
            </a:r>
          </a:p>
          <a:p>
            <a:endParaRPr lang="de-CH" dirty="0"/>
          </a:p>
          <a:p>
            <a:r>
              <a:rPr lang="de-CH" dirty="0"/>
              <a:t>Più </a:t>
            </a:r>
            <a:r>
              <a:rPr lang="de-CH" dirty="0" err="1"/>
              <a:t>grande</a:t>
            </a:r>
            <a:r>
              <a:rPr lang="de-CH" dirty="0"/>
              <a:t> </a:t>
            </a:r>
            <a:r>
              <a:rPr lang="de-CH" dirty="0" err="1"/>
              <a:t>centro</a:t>
            </a:r>
            <a:r>
              <a:rPr lang="de-CH" dirty="0"/>
              <a:t> di </a:t>
            </a:r>
            <a:r>
              <a:rPr lang="de-CH" dirty="0" err="1"/>
              <a:t>paracadutismo</a:t>
            </a:r>
            <a:r>
              <a:rPr lang="de-CH" dirty="0"/>
              <a:t> in Svizzera</a:t>
            </a:r>
          </a:p>
          <a:p>
            <a:r>
              <a:rPr lang="de-CH" dirty="0"/>
              <a:t>I </a:t>
            </a:r>
            <a:r>
              <a:rPr lang="de-CH" dirty="0" err="1"/>
              <a:t>paracadutisti</a:t>
            </a:r>
            <a:r>
              <a:rPr lang="de-CH" dirty="0"/>
              <a:t> si </a:t>
            </a:r>
            <a:r>
              <a:rPr lang="de-CH" dirty="0" err="1"/>
              <a:t>lanciano</a:t>
            </a:r>
            <a:r>
              <a:rPr lang="de-CH" dirty="0"/>
              <a:t> da 4100 </a:t>
            </a:r>
            <a:r>
              <a:rPr lang="de-CH" dirty="0" err="1"/>
              <a:t>metri</a:t>
            </a:r>
            <a:endParaRPr lang="de-CH" dirty="0"/>
          </a:p>
          <a:p>
            <a:r>
              <a:rPr lang="de-CH" dirty="0" err="1"/>
              <a:t>Scuola</a:t>
            </a:r>
            <a:r>
              <a:rPr lang="de-CH" dirty="0"/>
              <a:t> di </a:t>
            </a:r>
            <a:r>
              <a:rPr lang="de-CH" dirty="0" err="1"/>
              <a:t>paracadutismo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BDC42E-CB68-71FA-F572-247080959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beyond horizons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C169B-2C78-7CD3-3512-77F90A353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14</a:t>
            </a:fld>
            <a:endParaRPr lang="en-GB" noProof="0"/>
          </a:p>
        </p:txBody>
      </p:sp>
      <p:pic>
        <p:nvPicPr>
          <p:cNvPr id="11266" name="Picture 2" descr="Para Centro Locarno | Gordola">
            <a:extLst>
              <a:ext uri="{FF2B5EF4-FFF2-40B4-BE49-F238E27FC236}">
                <a16:creationId xmlns:a16="http://schemas.microsoft.com/office/drawing/2014/main" id="{83785C93-BC83-E2F2-5477-45025A8D2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48" y="1268760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ara Centro Locarno, Gordola - Cosa fare in Ticino">
            <a:hlinkClick r:id="rId3" action="ppaction://hlinkfile"/>
            <a:extLst>
              <a:ext uri="{FF2B5EF4-FFF2-40B4-BE49-F238E27FC236}">
                <a16:creationId xmlns:a16="http://schemas.microsoft.com/office/drawing/2014/main" id="{1169EE38-5AEC-6E7E-F289-04D218D09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3505176"/>
            <a:ext cx="3571359" cy="267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49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itle 1">
            <a:extLst>
              <a:ext uri="{FF2B5EF4-FFF2-40B4-BE49-F238E27FC236}">
                <a16:creationId xmlns:a16="http://schemas.microsoft.com/office/drawing/2014/main" id="{35F5DF0B-14F9-9301-2E2F-1E1F54F0C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587" y="331089"/>
            <a:ext cx="4812413" cy="44982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9328D-7D13-1001-3294-AFFE64ABC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4762" y="1514475"/>
            <a:ext cx="7341518" cy="44386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CH" dirty="0"/>
              <a:t>GVVT</a:t>
            </a:r>
          </a:p>
          <a:p>
            <a:pPr>
              <a:spcAft>
                <a:spcPts val="600"/>
              </a:spcAft>
            </a:pPr>
            <a:endParaRPr lang="de-CH" dirty="0"/>
          </a:p>
          <a:p>
            <a:pPr>
              <a:spcAft>
                <a:spcPts val="600"/>
              </a:spcAft>
            </a:pPr>
            <a:r>
              <a:rPr lang="de-CH" dirty="0" err="1"/>
              <a:t>Attività</a:t>
            </a:r>
            <a:r>
              <a:rPr lang="de-CH" dirty="0"/>
              <a:t> di </a:t>
            </a:r>
            <a:r>
              <a:rPr lang="de-CH" dirty="0" err="1"/>
              <a:t>volo</a:t>
            </a:r>
            <a:r>
              <a:rPr lang="de-CH" dirty="0"/>
              <a:t> </a:t>
            </a:r>
            <a:r>
              <a:rPr lang="de-CH" dirty="0" err="1"/>
              <a:t>con</a:t>
            </a:r>
            <a:r>
              <a:rPr lang="de-CH" dirty="0"/>
              <a:t> </a:t>
            </a:r>
            <a:r>
              <a:rPr lang="de-CH" dirty="0" err="1"/>
              <a:t>alianti</a:t>
            </a:r>
            <a:endParaRPr lang="de-CH" dirty="0"/>
          </a:p>
          <a:p>
            <a:pPr>
              <a:spcAft>
                <a:spcPts val="600"/>
              </a:spcAft>
            </a:pPr>
            <a:r>
              <a:rPr lang="de-CH" dirty="0"/>
              <a:t>Il </a:t>
            </a:r>
            <a:r>
              <a:rPr lang="de-CH" dirty="0" err="1"/>
              <a:t>volo</a:t>
            </a:r>
            <a:r>
              <a:rPr lang="de-CH" dirty="0"/>
              <a:t> si </a:t>
            </a:r>
            <a:r>
              <a:rPr lang="de-CH" dirty="0" err="1"/>
              <a:t>dice</a:t>
            </a:r>
            <a:r>
              <a:rPr lang="de-CH" dirty="0"/>
              <a:t> </a:t>
            </a:r>
            <a:r>
              <a:rPr lang="de-CH" dirty="0" err="1"/>
              <a:t>silenzioso</a:t>
            </a:r>
            <a:r>
              <a:rPr lang="de-CH" dirty="0"/>
              <a:t> </a:t>
            </a:r>
            <a:r>
              <a:rPr lang="de-CH" dirty="0" err="1"/>
              <a:t>perchè</a:t>
            </a:r>
            <a:r>
              <a:rPr lang="de-CH" dirty="0"/>
              <a:t> </a:t>
            </a:r>
            <a:r>
              <a:rPr lang="de-CH" dirty="0" err="1"/>
              <a:t>gli</a:t>
            </a:r>
            <a:r>
              <a:rPr lang="de-CH" dirty="0"/>
              <a:t> </a:t>
            </a:r>
            <a:r>
              <a:rPr lang="de-CH" dirty="0" err="1"/>
              <a:t>alianti</a:t>
            </a:r>
            <a:r>
              <a:rPr lang="de-CH" dirty="0"/>
              <a:t> non </a:t>
            </a:r>
            <a:r>
              <a:rPr lang="de-CH" dirty="0" err="1"/>
              <a:t>hanno</a:t>
            </a:r>
            <a:r>
              <a:rPr lang="de-CH" dirty="0"/>
              <a:t> </a:t>
            </a:r>
            <a:r>
              <a:rPr lang="de-CH" dirty="0" err="1"/>
              <a:t>motore</a:t>
            </a:r>
            <a:r>
              <a:rPr lang="de-CH" dirty="0"/>
              <a:t> e non </a:t>
            </a:r>
            <a:r>
              <a:rPr lang="de-CH" dirty="0" err="1"/>
              <a:t>fanno</a:t>
            </a:r>
            <a:r>
              <a:rPr lang="de-CH" dirty="0"/>
              <a:t> rumore</a:t>
            </a:r>
            <a:endParaRPr lang="en-GB" dirty="0"/>
          </a:p>
        </p:txBody>
      </p:sp>
      <p:pic>
        <p:nvPicPr>
          <p:cNvPr id="12290" name="Picture 2" descr="Home - Gruppo Volo Vela Ticino">
            <a:extLst>
              <a:ext uri="{FF2B5EF4-FFF2-40B4-BE49-F238E27FC236}">
                <a16:creationId xmlns:a16="http://schemas.microsoft.com/office/drawing/2014/main" id="{2574CFFF-4572-47A6-D46F-F56F2E02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0296" y="1146751"/>
            <a:ext cx="2282249" cy="228224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00CC2E-E3C9-84BB-C07D-E6AC2C6E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3587" y="6467078"/>
            <a:ext cx="6396589" cy="11757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noProof="0"/>
              <a:t>beyond horizons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88269A-6534-BBDA-30D8-FA99CDCEE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3114" y="6467078"/>
            <a:ext cx="745299" cy="11757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42AD375-037F-43D0-B059-5172DA06796A}" type="slidenum">
              <a:rPr lang="en-GB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GB" noProof="0"/>
          </a:p>
        </p:txBody>
      </p:sp>
      <p:pic>
        <p:nvPicPr>
          <p:cNvPr id="12292" name="Picture 4" descr="Chi Siamo - Gruppo Volo Vela Ticino">
            <a:extLst>
              <a:ext uri="{FF2B5EF4-FFF2-40B4-BE49-F238E27FC236}">
                <a16:creationId xmlns:a16="http://schemas.microsoft.com/office/drawing/2014/main" id="{626D50AA-DA1F-6C0A-C3E5-BFAA37622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3522855"/>
            <a:ext cx="432048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692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0CBE4-6736-2CFC-9B8A-0D43C0335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4B8A8-58C6-112D-E5DF-9AA61E862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ABCC1-3C4F-2158-37D4-14A56872A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ALTRE ATTIVITÀ</a:t>
            </a:r>
          </a:p>
          <a:p>
            <a:endParaRPr lang="de-CH" dirty="0"/>
          </a:p>
          <a:p>
            <a:r>
              <a:rPr lang="de-CH" dirty="0" err="1"/>
              <a:t>Aerei</a:t>
            </a:r>
            <a:r>
              <a:rPr lang="de-CH" dirty="0"/>
              <a:t> e </a:t>
            </a:r>
            <a:r>
              <a:rPr lang="de-CH" dirty="0" err="1"/>
              <a:t>elicotteri</a:t>
            </a:r>
            <a:r>
              <a:rPr lang="de-CH" dirty="0"/>
              <a:t> </a:t>
            </a:r>
            <a:r>
              <a:rPr lang="de-CH" dirty="0" err="1"/>
              <a:t>privati</a:t>
            </a:r>
            <a:r>
              <a:rPr lang="de-CH" dirty="0"/>
              <a:t> </a:t>
            </a:r>
            <a:r>
              <a:rPr lang="de-CH" dirty="0" err="1"/>
              <a:t>che</a:t>
            </a:r>
            <a:r>
              <a:rPr lang="de-CH" dirty="0"/>
              <a:t> </a:t>
            </a:r>
            <a:r>
              <a:rPr lang="de-CH" dirty="0" err="1"/>
              <a:t>sono</a:t>
            </a:r>
            <a:r>
              <a:rPr lang="de-CH" dirty="0"/>
              <a:t> </a:t>
            </a:r>
            <a:r>
              <a:rPr lang="de-CH" dirty="0" err="1"/>
              <a:t>utilizzati</a:t>
            </a:r>
            <a:r>
              <a:rPr lang="de-CH" dirty="0"/>
              <a:t> per </a:t>
            </a:r>
            <a:r>
              <a:rPr lang="de-CH" dirty="0" err="1"/>
              <a:t>viaggiare</a:t>
            </a:r>
            <a:r>
              <a:rPr lang="de-CH" dirty="0"/>
              <a:t> o per </a:t>
            </a:r>
            <a:r>
              <a:rPr lang="de-CH" dirty="0" err="1"/>
              <a:t>divertimento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185B3-D706-EBC3-C404-D82D2A1E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beyond horizons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E814D2-7536-D25A-FE92-EE104AE0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16</a:t>
            </a:fld>
            <a:endParaRPr lang="en-GB" noProof="0"/>
          </a:p>
        </p:txBody>
      </p:sp>
      <p:pic>
        <p:nvPicPr>
          <p:cNvPr id="13314" name="Picture 2" descr="Voli d'ambientamento in Svizzera - Istituto Aeronautico – Istituti Vinci di  Gallarate">
            <a:extLst>
              <a:ext uri="{FF2B5EF4-FFF2-40B4-BE49-F238E27FC236}">
                <a16:creationId xmlns:a16="http://schemas.microsoft.com/office/drawing/2014/main" id="{D4B2D93E-273B-A578-8012-5CE77419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56" y="3045473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Ti-Press SA &gt; Servizio 87283: Locarno: Aero Locarno, Scuola di Volo piloti  di linea">
            <a:extLst>
              <a:ext uri="{FF2B5EF4-FFF2-40B4-BE49-F238E27FC236}">
                <a16:creationId xmlns:a16="http://schemas.microsoft.com/office/drawing/2014/main" id="{42BD7BA2-BBB0-02BF-88D6-C08B2B6F0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878" y="2986481"/>
            <a:ext cx="3571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Ti-Press SA &gt; Servizio 22508: 991709ga">
            <a:extLst>
              <a:ext uri="{FF2B5EF4-FFF2-40B4-BE49-F238E27FC236}">
                <a16:creationId xmlns:a16="http://schemas.microsoft.com/office/drawing/2014/main" id="{07308F02-26D2-FB3F-1613-86B5078CD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535" y="2933742"/>
            <a:ext cx="35814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399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DD074-B16C-3D6F-0929-00A18D56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859EF-F469-033B-6539-8B1D7CFA6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587" y="980728"/>
            <a:ext cx="9637712" cy="4438650"/>
          </a:xfrm>
        </p:spPr>
        <p:txBody>
          <a:bodyPr/>
          <a:lstStyle/>
          <a:p>
            <a:r>
              <a:rPr lang="de-CH" dirty="0"/>
              <a:t>ATTIVITÀ DELL’AEROPORTO – PARTE MILITARE – BASE AEREA LOCARNO</a:t>
            </a:r>
          </a:p>
          <a:p>
            <a:endParaRPr lang="de-CH" dirty="0"/>
          </a:p>
          <a:p>
            <a:endParaRPr lang="de-CH" dirty="0"/>
          </a:p>
          <a:p>
            <a:pPr marL="457200" indent="-457200">
              <a:buAutoNum type="arabicPeriod"/>
            </a:pPr>
            <a:r>
              <a:rPr lang="de-CH" dirty="0" err="1"/>
              <a:t>Scuola</a:t>
            </a:r>
            <a:r>
              <a:rPr lang="de-CH" dirty="0"/>
              <a:t> di </a:t>
            </a:r>
            <a:r>
              <a:rPr lang="de-CH" dirty="0" err="1"/>
              <a:t>volo</a:t>
            </a:r>
            <a:r>
              <a:rPr lang="de-CH" dirty="0"/>
              <a:t> </a:t>
            </a:r>
            <a:r>
              <a:rPr lang="de-CH" dirty="0" err="1"/>
              <a:t>dei</a:t>
            </a:r>
            <a:r>
              <a:rPr lang="de-CH" dirty="0"/>
              <a:t> </a:t>
            </a:r>
            <a:r>
              <a:rPr lang="de-CH" dirty="0" err="1"/>
              <a:t>piloti</a:t>
            </a:r>
            <a:r>
              <a:rPr lang="de-CH" dirty="0"/>
              <a:t> </a:t>
            </a:r>
            <a:r>
              <a:rPr lang="de-CH" dirty="0" err="1"/>
              <a:t>militari</a:t>
            </a:r>
            <a:endParaRPr lang="de-CH" dirty="0"/>
          </a:p>
          <a:p>
            <a:pPr marL="457200" indent="-457200">
              <a:buAutoNum type="arabicPeriod"/>
            </a:pPr>
            <a:r>
              <a:rPr lang="de-CH" dirty="0" err="1"/>
              <a:t>Paracadutisti</a:t>
            </a:r>
            <a:r>
              <a:rPr lang="de-CH" dirty="0"/>
              <a:t> </a:t>
            </a:r>
            <a:r>
              <a:rPr lang="de-CH" dirty="0" err="1"/>
              <a:t>militari</a:t>
            </a:r>
            <a:endParaRPr lang="de-CH" dirty="0"/>
          </a:p>
          <a:p>
            <a:pPr marL="457200" indent="-457200">
              <a:buAutoNum type="arabicPeriod"/>
            </a:pPr>
            <a:r>
              <a:rPr lang="de-CH" dirty="0" err="1"/>
              <a:t>Elicotteri</a:t>
            </a:r>
            <a:r>
              <a:rPr lang="de-CH" dirty="0"/>
              <a:t> </a:t>
            </a:r>
          </a:p>
          <a:p>
            <a:pPr marL="457200" indent="-457200">
              <a:buAutoNum type="arabicPeriod"/>
            </a:pPr>
            <a:r>
              <a:rPr lang="de-CH" dirty="0" err="1"/>
              <a:t>C’è</a:t>
            </a:r>
            <a:r>
              <a:rPr lang="de-CH" dirty="0"/>
              <a:t> sempre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elicottero</a:t>
            </a:r>
            <a:r>
              <a:rPr lang="de-CH" dirty="0"/>
              <a:t> </a:t>
            </a:r>
            <a:r>
              <a:rPr lang="de-CH" dirty="0" err="1"/>
              <a:t>pronto</a:t>
            </a:r>
            <a:r>
              <a:rPr lang="de-CH" dirty="0"/>
              <a:t> per </a:t>
            </a:r>
            <a:r>
              <a:rPr lang="de-CH" dirty="0" err="1"/>
              <a:t>attività</a:t>
            </a:r>
            <a:r>
              <a:rPr lang="de-CH" dirty="0"/>
              <a:t> </a:t>
            </a:r>
            <a:r>
              <a:rPr lang="de-CH" dirty="0" err="1"/>
              <a:t>antincendio</a:t>
            </a:r>
            <a:endParaRPr lang="de-CH" dirty="0"/>
          </a:p>
          <a:p>
            <a:pPr marL="457200" indent="-457200">
              <a:buAutoNum type="arabicPeriod"/>
            </a:pPr>
            <a:r>
              <a:rPr lang="de-CH" dirty="0"/>
              <a:t>PC7 Team: </a:t>
            </a:r>
            <a:r>
              <a:rPr lang="de-CH" dirty="0" err="1"/>
              <a:t>pattuglia</a:t>
            </a:r>
            <a:r>
              <a:rPr lang="de-CH" dirty="0"/>
              <a:t> </a:t>
            </a:r>
            <a:r>
              <a:rPr lang="de-CH" dirty="0" err="1"/>
              <a:t>acrobatica</a:t>
            </a:r>
            <a:endParaRPr lang="de-CH" dirty="0"/>
          </a:p>
          <a:p>
            <a:endParaRPr lang="de-CH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5022A1-F49B-AC36-8FA9-E1D39727B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beyond horizons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1B2C60-2228-E94C-F594-177F088FC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17</a:t>
            </a:fld>
            <a:endParaRPr lang="en-GB" noProof="0"/>
          </a:p>
        </p:txBody>
      </p:sp>
      <p:pic>
        <p:nvPicPr>
          <p:cNvPr id="15362" name="Picture 2" descr="Locarno (ZJI / LSZL)">
            <a:hlinkClick r:id="rId2"/>
            <a:extLst>
              <a:ext uri="{FF2B5EF4-FFF2-40B4-BE49-F238E27FC236}">
                <a16:creationId xmlns:a16="http://schemas.microsoft.com/office/drawing/2014/main" id="{61470E7A-581B-1589-B8E8-815425DD7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044" y="3923998"/>
            <a:ext cx="2929911" cy="195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184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65D56-DD38-EAC3-E789-AD45685F4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ADD7F-DFA2-355D-1F5A-0A1696950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Qual è </a:t>
            </a:r>
            <a:r>
              <a:rPr lang="de-CH" dirty="0" err="1"/>
              <a:t>l’aereo</a:t>
            </a:r>
            <a:r>
              <a:rPr lang="de-CH" dirty="0"/>
              <a:t> più </a:t>
            </a:r>
            <a:r>
              <a:rPr lang="de-CH" dirty="0" err="1"/>
              <a:t>grande</a:t>
            </a:r>
            <a:r>
              <a:rPr lang="de-CH" dirty="0"/>
              <a:t> </a:t>
            </a:r>
            <a:r>
              <a:rPr lang="de-CH" dirty="0" err="1"/>
              <a:t>che</a:t>
            </a:r>
            <a:r>
              <a:rPr lang="de-CH" dirty="0"/>
              <a:t> </a:t>
            </a:r>
            <a:r>
              <a:rPr lang="de-CH" dirty="0" err="1"/>
              <a:t>atterra</a:t>
            </a:r>
            <a:r>
              <a:rPr lang="de-CH" dirty="0"/>
              <a:t> e </a:t>
            </a:r>
            <a:r>
              <a:rPr lang="de-CH" dirty="0" err="1"/>
              <a:t>decolla</a:t>
            </a:r>
            <a:r>
              <a:rPr lang="de-CH" dirty="0"/>
              <a:t> a Locarno?</a:t>
            </a:r>
          </a:p>
          <a:p>
            <a:endParaRPr lang="de-CH" dirty="0"/>
          </a:p>
          <a:p>
            <a:r>
              <a:rPr lang="de-CH" dirty="0"/>
              <a:t>È </a:t>
            </a:r>
            <a:r>
              <a:rPr lang="de-CH" dirty="0" err="1"/>
              <a:t>un</a:t>
            </a:r>
            <a:r>
              <a:rPr lang="de-CH" dirty="0"/>
              <a:t> Challenger</a:t>
            </a:r>
          </a:p>
          <a:p>
            <a:endParaRPr lang="de-CH" dirty="0"/>
          </a:p>
          <a:p>
            <a:r>
              <a:rPr lang="de-CH" dirty="0" err="1"/>
              <a:t>Spesso</a:t>
            </a:r>
            <a:r>
              <a:rPr lang="de-CH" dirty="0"/>
              <a:t> </a:t>
            </a:r>
            <a:r>
              <a:rPr lang="de-CH" dirty="0" err="1"/>
              <a:t>arriva</a:t>
            </a:r>
            <a:r>
              <a:rPr lang="de-CH" dirty="0"/>
              <a:t> e </a:t>
            </a:r>
            <a:r>
              <a:rPr lang="de-CH" dirty="0" err="1"/>
              <a:t>parte</a:t>
            </a:r>
            <a:r>
              <a:rPr lang="de-CH" dirty="0"/>
              <a:t> per Vienna</a:t>
            </a:r>
          </a:p>
          <a:p>
            <a:endParaRPr lang="de-CH" dirty="0"/>
          </a:p>
          <a:p>
            <a:r>
              <a:rPr lang="de-CH" dirty="0" err="1"/>
              <a:t>Alcune</a:t>
            </a:r>
            <a:r>
              <a:rPr lang="de-CH" dirty="0"/>
              <a:t> </a:t>
            </a:r>
            <a:r>
              <a:rPr lang="de-CH" dirty="0" err="1"/>
              <a:t>volte</a:t>
            </a:r>
            <a:r>
              <a:rPr lang="de-CH" dirty="0"/>
              <a:t> </a:t>
            </a:r>
            <a:r>
              <a:rPr lang="de-CH" dirty="0" err="1"/>
              <a:t>arriva</a:t>
            </a:r>
            <a:r>
              <a:rPr lang="de-CH" dirty="0"/>
              <a:t> a Locarno </a:t>
            </a:r>
            <a:r>
              <a:rPr lang="de-CH" dirty="0" err="1"/>
              <a:t>dagli</a:t>
            </a:r>
            <a:r>
              <a:rPr lang="de-CH" dirty="0"/>
              <a:t> </a:t>
            </a:r>
            <a:r>
              <a:rPr lang="de-CH" dirty="0" err="1"/>
              <a:t>Stati</a:t>
            </a:r>
            <a:endParaRPr lang="de-CH" dirty="0"/>
          </a:p>
          <a:p>
            <a:r>
              <a:rPr lang="de-CH" dirty="0"/>
              <a:t>Uniti o </a:t>
            </a:r>
            <a:r>
              <a:rPr lang="de-CH" dirty="0" err="1"/>
              <a:t>dal</a:t>
            </a:r>
            <a:r>
              <a:rPr lang="de-CH" dirty="0"/>
              <a:t> Canada, </a:t>
            </a:r>
            <a:r>
              <a:rPr lang="de-CH" dirty="0" err="1"/>
              <a:t>dopo</a:t>
            </a:r>
            <a:r>
              <a:rPr lang="de-CH" dirty="0"/>
              <a:t>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volo</a:t>
            </a:r>
            <a:r>
              <a:rPr lang="de-CH" dirty="0"/>
              <a:t> di 8 o 9</a:t>
            </a:r>
          </a:p>
          <a:p>
            <a:r>
              <a:rPr lang="de-CH" dirty="0" err="1"/>
              <a:t>ore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F0564-32B4-1BE3-0B0C-AC8CC9580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beyond horizons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B1821F-DF62-EEA9-9EE2-81BCBE3F5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18</a:t>
            </a:fld>
            <a:endParaRPr lang="en-GB" noProof="0"/>
          </a:p>
        </p:txBody>
      </p:sp>
      <p:pic>
        <p:nvPicPr>
          <p:cNvPr id="14340" name="Picture 4" descr="HB-IKS/HBIKS aviation photos on JetPhotos">
            <a:extLst>
              <a:ext uri="{FF2B5EF4-FFF2-40B4-BE49-F238E27FC236}">
                <a16:creationId xmlns:a16="http://schemas.microsoft.com/office/drawing/2014/main" id="{524BF018-C803-4D89-1454-F3756E232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2286667"/>
            <a:ext cx="5145360" cy="289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087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FD049-E82E-9DC1-F07D-628703B42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22F88-1EEC-D48D-E565-0DBAA493A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ATTIVITÀ</a:t>
            </a:r>
          </a:p>
          <a:p>
            <a:endParaRPr lang="de-CH" dirty="0"/>
          </a:p>
          <a:p>
            <a:pPr marL="457200" indent="-457200">
              <a:buAutoNum type="arabicPeriod"/>
            </a:pPr>
            <a:r>
              <a:rPr lang="de-CH" dirty="0" err="1"/>
              <a:t>Costruire</a:t>
            </a:r>
            <a:r>
              <a:rPr lang="de-CH" dirty="0"/>
              <a:t>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aereo</a:t>
            </a:r>
            <a:r>
              <a:rPr lang="de-CH" dirty="0"/>
              <a:t> di </a:t>
            </a:r>
            <a:r>
              <a:rPr lang="de-CH" dirty="0" err="1"/>
              <a:t>carta</a:t>
            </a:r>
            <a:endParaRPr lang="de-CH" dirty="0"/>
          </a:p>
          <a:p>
            <a:pPr marL="457200" indent="-457200">
              <a:buAutoNum type="arabicPeriod"/>
            </a:pPr>
            <a:r>
              <a:rPr lang="de-CH" dirty="0" err="1"/>
              <a:t>Fallo</a:t>
            </a:r>
            <a:r>
              <a:rPr lang="de-CH" dirty="0"/>
              <a:t> volare</a:t>
            </a:r>
          </a:p>
          <a:p>
            <a:pPr marL="457200" indent="-457200">
              <a:buAutoNum type="arabicPeriod"/>
            </a:pPr>
            <a:r>
              <a:rPr lang="de-CH" dirty="0" err="1"/>
              <a:t>L’aereo</a:t>
            </a:r>
            <a:r>
              <a:rPr lang="de-CH" dirty="0"/>
              <a:t> </a:t>
            </a:r>
            <a:r>
              <a:rPr lang="de-CH" dirty="0" err="1"/>
              <a:t>che</a:t>
            </a:r>
            <a:r>
              <a:rPr lang="de-CH" dirty="0"/>
              <a:t> </a:t>
            </a:r>
            <a:r>
              <a:rPr lang="de-CH" dirty="0" err="1"/>
              <a:t>atterra</a:t>
            </a:r>
            <a:r>
              <a:rPr lang="de-CH" dirty="0"/>
              <a:t> più </a:t>
            </a:r>
            <a:r>
              <a:rPr lang="de-CH" dirty="0" err="1"/>
              <a:t>lontano</a:t>
            </a:r>
            <a:r>
              <a:rPr lang="de-CH" dirty="0"/>
              <a:t> </a:t>
            </a:r>
            <a:r>
              <a:rPr lang="de-CH" dirty="0" err="1"/>
              <a:t>vince</a:t>
            </a:r>
            <a:r>
              <a:rPr lang="de-CH" dirty="0"/>
              <a:t>…</a:t>
            </a:r>
          </a:p>
          <a:p>
            <a:pPr marL="457200" indent="-457200">
              <a:buAutoNum type="arabicPeriod"/>
            </a:pPr>
            <a:endParaRPr lang="de-CH" dirty="0"/>
          </a:p>
          <a:p>
            <a:pPr marL="457200" indent="-457200">
              <a:buAutoNum type="arabicPeriod"/>
            </a:pPr>
            <a:endParaRPr lang="de-CH" dirty="0"/>
          </a:p>
          <a:p>
            <a:pPr marL="457200" indent="-457200">
              <a:buAutoNum type="arabicPeriod"/>
            </a:pPr>
            <a:endParaRPr lang="de-CH" dirty="0"/>
          </a:p>
          <a:p>
            <a:r>
              <a:rPr lang="de-CH" dirty="0"/>
              <a:t>…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piccolo</a:t>
            </a:r>
            <a:r>
              <a:rPr lang="de-CH" dirty="0"/>
              <a:t> </a:t>
            </a:r>
            <a:r>
              <a:rPr lang="de-CH" dirty="0" err="1"/>
              <a:t>pensiero</a:t>
            </a:r>
            <a:r>
              <a:rPr lang="de-CH" dirty="0"/>
              <a:t> e </a:t>
            </a:r>
            <a:r>
              <a:rPr lang="de-CH" dirty="0" err="1"/>
              <a:t>una</a:t>
            </a:r>
            <a:r>
              <a:rPr lang="de-CH" dirty="0"/>
              <a:t> </a:t>
            </a:r>
            <a:r>
              <a:rPr lang="de-CH" dirty="0" err="1"/>
              <a:t>visita</a:t>
            </a:r>
            <a:r>
              <a:rPr lang="de-CH" dirty="0"/>
              <a:t> </a:t>
            </a:r>
            <a:r>
              <a:rPr lang="de-CH" dirty="0" err="1"/>
              <a:t>all’aeroporto</a:t>
            </a:r>
            <a:r>
              <a:rPr lang="de-CH" dirty="0"/>
              <a:t> </a:t>
            </a:r>
            <a:r>
              <a:rPr lang="de-CH"/>
              <a:t>di Locarno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33242-37DA-F99F-5238-EF12052DA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beyond horizons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81FE2F-BE20-3EE1-0E4B-1CBB47132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19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2526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6520F6-FF2B-95D4-13BE-465269D35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8D7CDB-A847-8E1D-2A95-06B97218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Quanti </a:t>
            </a:r>
            <a:r>
              <a:rPr lang="de-CH" dirty="0" err="1"/>
              <a:t>aeroporti</a:t>
            </a:r>
            <a:r>
              <a:rPr lang="de-CH" dirty="0"/>
              <a:t> ci </a:t>
            </a:r>
            <a:r>
              <a:rPr lang="de-CH" dirty="0" err="1"/>
              <a:t>sono</a:t>
            </a:r>
            <a:r>
              <a:rPr lang="de-CH" dirty="0"/>
              <a:t> </a:t>
            </a:r>
            <a:r>
              <a:rPr lang="de-CH" dirty="0" err="1"/>
              <a:t>nel</a:t>
            </a:r>
            <a:r>
              <a:rPr lang="de-CH" dirty="0"/>
              <a:t> Cantone Ticino?</a:t>
            </a:r>
          </a:p>
          <a:p>
            <a:endParaRPr lang="de-CH" dirty="0"/>
          </a:p>
          <a:p>
            <a:pPr marL="457200" indent="-457200">
              <a:buAutoNum type="arabicPeriod"/>
            </a:pPr>
            <a:r>
              <a:rPr lang="de-CH" dirty="0"/>
              <a:t>Aeroporto di Lugano</a:t>
            </a:r>
          </a:p>
          <a:p>
            <a:pPr marL="457200" indent="-457200">
              <a:buAutoNum type="arabicPeriod"/>
            </a:pPr>
            <a:r>
              <a:rPr lang="de-CH" dirty="0"/>
              <a:t>Aeroporto di Locarno</a:t>
            </a:r>
          </a:p>
          <a:p>
            <a:pPr marL="457200" indent="-457200">
              <a:buAutoNum type="arabicPeriod"/>
            </a:pPr>
            <a:r>
              <a:rPr lang="de-CH" dirty="0"/>
              <a:t>Aeroporto di </a:t>
            </a:r>
            <a:r>
              <a:rPr lang="de-CH" dirty="0" err="1"/>
              <a:t>Lodrino</a:t>
            </a:r>
            <a:endParaRPr lang="de-CH" dirty="0"/>
          </a:p>
          <a:p>
            <a:pPr marL="457200" indent="-457200">
              <a:buAutoNum type="arabicPeriod"/>
            </a:pPr>
            <a:r>
              <a:rPr lang="de-CH" dirty="0"/>
              <a:t>Aeroporto di </a:t>
            </a:r>
            <a:r>
              <a:rPr lang="de-CH" dirty="0" err="1"/>
              <a:t>Ambrì</a:t>
            </a:r>
            <a:endParaRPr lang="de-CH" dirty="0"/>
          </a:p>
          <a:p>
            <a:pPr marL="457200" indent="-457200">
              <a:buAutoNum type="arabicPeriod"/>
            </a:pPr>
            <a:endParaRPr lang="de-CH" dirty="0"/>
          </a:p>
          <a:p>
            <a:r>
              <a:rPr lang="de-CH" i="1" dirty="0"/>
              <a:t>5. Aeroporto di San </a:t>
            </a:r>
            <a:r>
              <a:rPr lang="de-CH" i="1" dirty="0" err="1"/>
              <a:t>Vittore</a:t>
            </a:r>
            <a:r>
              <a:rPr lang="de-CH" i="1" dirty="0"/>
              <a:t> (Cantone </a:t>
            </a:r>
            <a:r>
              <a:rPr lang="de-CH" i="1" dirty="0" err="1"/>
              <a:t>Grigioni</a:t>
            </a:r>
            <a:r>
              <a:rPr lang="de-CH" i="1" dirty="0"/>
              <a:t>)</a:t>
            </a:r>
          </a:p>
          <a:p>
            <a:endParaRPr lang="de-CH" i="1" dirty="0"/>
          </a:p>
          <a:p>
            <a:r>
              <a:rPr lang="de-CH" i="1" dirty="0"/>
              <a:t>AEROPORTO DI LOCARNO </a:t>
            </a:r>
          </a:p>
          <a:p>
            <a:r>
              <a:rPr lang="de-CH" i="1" dirty="0"/>
              <a:t>AEROPORTO DI MAGADINO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ED2C436-7DC3-8DB8-4DA1-E6D489AA6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beyond horizons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C91BC27-BE81-8CCE-3731-53995E08B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2</a:t>
            </a:fld>
            <a:endParaRPr lang="en-GB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6FFFFD-69EA-B087-BB3E-24E8C0E04D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282" t="10100" r="31625" b="11130"/>
          <a:stretch>
            <a:fillRect/>
          </a:stretch>
        </p:blipFill>
        <p:spPr>
          <a:xfrm>
            <a:off x="7392144" y="904875"/>
            <a:ext cx="3960440" cy="540204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5BF987F-0A3A-C3F8-5E88-9ACFF08A76E2}"/>
              </a:ext>
            </a:extLst>
          </p:cNvPr>
          <p:cNvSpPr>
            <a:spLocks noChangeAspect="1"/>
          </p:cNvSpPr>
          <p:nvPr/>
        </p:nvSpPr>
        <p:spPr>
          <a:xfrm>
            <a:off x="9687188" y="4725144"/>
            <a:ext cx="540000" cy="5400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solidFill>
                  <a:srgbClr val="FF0000"/>
                </a:solidFill>
              </a:rPr>
              <a:t>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AF15CE-D6A0-FE55-4D03-D0677D095A4C}"/>
              </a:ext>
            </a:extLst>
          </p:cNvPr>
          <p:cNvSpPr>
            <a:spLocks noChangeAspect="1"/>
          </p:cNvSpPr>
          <p:nvPr/>
        </p:nvSpPr>
        <p:spPr>
          <a:xfrm>
            <a:off x="9623114" y="3767163"/>
            <a:ext cx="540000" cy="5400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solidFill>
                  <a:srgbClr val="FF0000"/>
                </a:solidFill>
              </a:rPr>
              <a:t>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6FF0BC2-B3E8-3F5B-4786-0171CE0DF0F1}"/>
              </a:ext>
            </a:extLst>
          </p:cNvPr>
          <p:cNvSpPr>
            <a:spLocks noChangeAspect="1"/>
          </p:cNvSpPr>
          <p:nvPr/>
        </p:nvSpPr>
        <p:spPr>
          <a:xfrm>
            <a:off x="10130674" y="2983210"/>
            <a:ext cx="540000" cy="5400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solidFill>
                  <a:srgbClr val="FF0000"/>
                </a:solidFill>
              </a:rPr>
              <a:t>3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2660380-8263-11F9-C84C-0CC720B8085E}"/>
              </a:ext>
            </a:extLst>
          </p:cNvPr>
          <p:cNvSpPr>
            <a:spLocks noChangeAspect="1"/>
          </p:cNvSpPr>
          <p:nvPr/>
        </p:nvSpPr>
        <p:spPr>
          <a:xfrm>
            <a:off x="8544272" y="1412776"/>
            <a:ext cx="540000" cy="5400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solidFill>
                  <a:srgbClr val="FF0000"/>
                </a:solidFill>
              </a:rPr>
              <a:t>4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AA3186E-6719-C9EB-0706-7F47E190B1D0}"/>
              </a:ext>
            </a:extLst>
          </p:cNvPr>
          <p:cNvSpPr>
            <a:spLocks noChangeAspect="1"/>
          </p:cNvSpPr>
          <p:nvPr/>
        </p:nvSpPr>
        <p:spPr>
          <a:xfrm>
            <a:off x="10663485" y="3309380"/>
            <a:ext cx="540000" cy="5400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solidFill>
                  <a:srgbClr val="FF0000"/>
                </a:solidFill>
              </a:rPr>
              <a:t>5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4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lt;p&gt;&lt;b&gt;Fig. 1: Vista panoramica sul Piano di Magadino&lt;/b&gt;&lt;/p&gt;&#10;&lt;p&gt;Fonte: Forze aeree svizzere, 2010&lt;/p&gt;">
            <a:extLst>
              <a:ext uri="{FF2B5EF4-FFF2-40B4-BE49-F238E27FC236}">
                <a16:creationId xmlns:a16="http://schemas.microsoft.com/office/drawing/2014/main" id="{0A0E7807-CADD-B905-38CA-9F5AFFB92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9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741C9E-5B29-2AE2-3011-2EDA01A18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3587" y="6467078"/>
            <a:ext cx="6396589" cy="11757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noProof="0"/>
              <a:t>beyond horizons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9BAA4-9B39-22E2-6055-FDA38DD31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3114" y="6467078"/>
            <a:ext cx="745299" cy="11757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42AD375-037F-43D0-B059-5172DA06796A}" type="slidenum">
              <a:rPr lang="en-GB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GB" noProof="0"/>
          </a:p>
        </p:txBody>
      </p:sp>
      <p:sp>
        <p:nvSpPr>
          <p:cNvPr id="2055" name="Text Placeholder 6">
            <a:extLst>
              <a:ext uri="{FF2B5EF4-FFF2-40B4-BE49-F238E27FC236}">
                <a16:creationId xmlns:a16="http://schemas.microsoft.com/office/drawing/2014/main" id="{6A4594AB-B271-16A3-9006-D8F222E03D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0570" y="345451"/>
            <a:ext cx="884361" cy="22145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6D6381-07D4-0E12-970E-9D70ED18236A}"/>
              </a:ext>
            </a:extLst>
          </p:cNvPr>
          <p:cNvSpPr/>
          <p:nvPr/>
        </p:nvSpPr>
        <p:spPr>
          <a:xfrm>
            <a:off x="551384" y="5013176"/>
            <a:ext cx="597666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bg1"/>
                </a:solidFill>
              </a:rPr>
              <a:t>Piano di </a:t>
            </a:r>
            <a:r>
              <a:rPr lang="de-CH" dirty="0" err="1">
                <a:solidFill>
                  <a:schemeClr val="bg1"/>
                </a:solidFill>
              </a:rPr>
              <a:t>Magadino</a:t>
            </a:r>
            <a:r>
              <a:rPr lang="en-GB" dirty="0">
                <a:solidFill>
                  <a:schemeClr val="bg1"/>
                </a:solidFill>
              </a:rPr>
              <a:t> (</a:t>
            </a:r>
            <a:r>
              <a:rPr lang="en-GB" dirty="0" err="1">
                <a:solidFill>
                  <a:schemeClr val="bg1"/>
                </a:solidFill>
              </a:rPr>
              <a:t>comune</a:t>
            </a:r>
            <a:r>
              <a:rPr lang="en-GB" dirty="0">
                <a:solidFill>
                  <a:schemeClr val="bg1"/>
                </a:solidFill>
              </a:rPr>
              <a:t> di </a:t>
            </a:r>
            <a:r>
              <a:rPr lang="en-GB" dirty="0" err="1">
                <a:solidFill>
                  <a:schemeClr val="bg1"/>
                </a:solidFill>
              </a:rPr>
              <a:t>Gordola</a:t>
            </a:r>
            <a:r>
              <a:rPr lang="en-GB" dirty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Vicino al Lago Maggiore e alle Bolle di </a:t>
            </a:r>
            <a:r>
              <a:rPr lang="en-GB" dirty="0" err="1">
                <a:solidFill>
                  <a:schemeClr val="bg1"/>
                </a:solidFill>
              </a:rPr>
              <a:t>Magadino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9D7710-2277-D4DB-4A12-E284A5C9B42B}"/>
              </a:ext>
            </a:extLst>
          </p:cNvPr>
          <p:cNvSpPr/>
          <p:nvPr/>
        </p:nvSpPr>
        <p:spPr>
          <a:xfrm>
            <a:off x="8282692" y="980728"/>
            <a:ext cx="342993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dirty="0">
                <a:solidFill>
                  <a:schemeClr val="bg1"/>
                </a:solidFill>
              </a:rPr>
              <a:t>CHI LO TROVA? </a:t>
            </a:r>
          </a:p>
        </p:txBody>
      </p:sp>
      <p:pic>
        <p:nvPicPr>
          <p:cNvPr id="11" name="Picture 10" descr="A yellow telescope on a tripod&#10;&#10;AI-generated content may be incorrect.">
            <a:extLst>
              <a:ext uri="{FF2B5EF4-FFF2-40B4-BE49-F238E27FC236}">
                <a16:creationId xmlns:a16="http://schemas.microsoft.com/office/drawing/2014/main" id="{09A45E76-33E5-7D9A-BBDC-2589C79A7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095169" y="1356568"/>
            <a:ext cx="1904762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8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357BC-2AD1-6821-2F59-20BA93773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14148-9EEF-920E-0E34-3C22059DD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85C43E-4141-2E7F-EEE7-A9596CD8C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beyond horizons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9E023E-B5C9-8DE1-5A41-4D88DB7A6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4</a:t>
            </a:fld>
            <a:endParaRPr lang="en-GB" noProof="0"/>
          </a:p>
        </p:txBody>
      </p:sp>
      <p:pic>
        <p:nvPicPr>
          <p:cNvPr id="1028" name="Picture 4" descr="Pista più lunga a Locarno - RSI">
            <a:extLst>
              <a:ext uri="{FF2B5EF4-FFF2-40B4-BE49-F238E27FC236}">
                <a16:creationId xmlns:a16="http://schemas.microsoft.com/office/drawing/2014/main" id="{52D789CC-B36D-B505-AC74-ABD21CCE2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441" y="1119200"/>
            <a:ext cx="9296356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A3C800-82AF-A3AB-E396-F649F32ED776}"/>
              </a:ext>
            </a:extLst>
          </p:cNvPr>
          <p:cNvSpPr/>
          <p:nvPr/>
        </p:nvSpPr>
        <p:spPr>
          <a:xfrm>
            <a:off x="2135560" y="1176186"/>
            <a:ext cx="511256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solidFill>
                  <a:schemeClr val="bg1"/>
                </a:solidFill>
              </a:rPr>
              <a:t>VIRA GAMBAROGNO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8F5034B-9220-0E93-DEA7-1A619FA9694F}"/>
              </a:ext>
            </a:extLst>
          </p:cNvPr>
          <p:cNvSpPr/>
          <p:nvPr/>
        </p:nvSpPr>
        <p:spPr>
          <a:xfrm rot="17062574">
            <a:off x="6105837" y="1467323"/>
            <a:ext cx="223068" cy="490759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38AEBE-AB46-52C7-C039-869662BFE13D}"/>
              </a:ext>
            </a:extLst>
          </p:cNvPr>
          <p:cNvSpPr/>
          <p:nvPr/>
        </p:nvSpPr>
        <p:spPr>
          <a:xfrm>
            <a:off x="3091702" y="4005064"/>
            <a:ext cx="625133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bg1"/>
                </a:solidFill>
              </a:rPr>
              <a:t>Aeroporto MISTO: </a:t>
            </a:r>
            <a:r>
              <a:rPr lang="de-CH" dirty="0" err="1">
                <a:solidFill>
                  <a:schemeClr val="bg1"/>
                </a:solidFill>
              </a:rPr>
              <a:t>aeroporto</a:t>
            </a:r>
            <a:r>
              <a:rPr lang="de-CH" dirty="0">
                <a:solidFill>
                  <a:schemeClr val="bg1"/>
                </a:solidFill>
              </a:rPr>
              <a:t> CIVILE e </a:t>
            </a:r>
            <a:r>
              <a:rPr lang="de-CH" dirty="0" err="1">
                <a:solidFill>
                  <a:schemeClr val="bg1"/>
                </a:solidFill>
              </a:rPr>
              <a:t>aeroporto</a:t>
            </a:r>
            <a:r>
              <a:rPr lang="de-CH" dirty="0">
                <a:solidFill>
                  <a:schemeClr val="bg1"/>
                </a:solidFill>
              </a:rPr>
              <a:t> MILITARE</a:t>
            </a:r>
          </a:p>
        </p:txBody>
      </p:sp>
    </p:spTree>
    <p:extLst>
      <p:ext uri="{BB962C8B-B14F-4D97-AF65-F5344CB8AC3E}">
        <p14:creationId xmlns:p14="http://schemas.microsoft.com/office/powerpoint/2010/main" val="412213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F9BEA-BDC9-C21D-8CD1-B768BB113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3A32E-9625-7384-D3AD-6EF807580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2202F-386F-1157-8638-B4D56FE50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beyond horizons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9B3D07-1310-A65C-F5A0-A97A4F05F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5</a:t>
            </a:fld>
            <a:endParaRPr lang="en-GB" noProof="0"/>
          </a:p>
        </p:txBody>
      </p:sp>
      <p:pic>
        <p:nvPicPr>
          <p:cNvPr id="3074" name="Picture 2" descr="Storia">
            <a:extLst>
              <a:ext uri="{FF2B5EF4-FFF2-40B4-BE49-F238E27FC236}">
                <a16:creationId xmlns:a16="http://schemas.microsoft.com/office/drawing/2014/main" id="{339EE9E5-2A29-7E18-3A6A-6E5F04C4F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94" y="1565894"/>
            <a:ext cx="4010025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1941 Aeroporto di Locarno - lanostraStoria.ch">
            <a:extLst>
              <a:ext uri="{FF2B5EF4-FFF2-40B4-BE49-F238E27FC236}">
                <a16:creationId xmlns:a16="http://schemas.microsoft.com/office/drawing/2014/main" id="{3B9B2718-1FF7-B226-8266-611843B5C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365" y="904874"/>
            <a:ext cx="3939926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paginato n.6 Il nuovo aeroporto.indd">
            <a:extLst>
              <a:ext uri="{FF2B5EF4-FFF2-40B4-BE49-F238E27FC236}">
                <a16:creationId xmlns:a16="http://schemas.microsoft.com/office/drawing/2014/main" id="{CF0507CD-3416-2ED7-0EE9-9983B8E68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4234303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73A1B1-9581-AC6F-F989-D75E057D2B73}"/>
              </a:ext>
            </a:extLst>
          </p:cNvPr>
          <p:cNvSpPr/>
          <p:nvPr/>
        </p:nvSpPr>
        <p:spPr>
          <a:xfrm>
            <a:off x="2141620" y="4509120"/>
            <a:ext cx="539453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dirty="0">
                <a:solidFill>
                  <a:schemeClr val="bg1"/>
                </a:solidFill>
              </a:rPr>
              <a:t>Estate 1939: </a:t>
            </a:r>
            <a:r>
              <a:rPr lang="de-CH" dirty="0" err="1">
                <a:solidFill>
                  <a:schemeClr val="bg1"/>
                </a:solidFill>
              </a:rPr>
              <a:t>inaugurazione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aeroporto</a:t>
            </a:r>
            <a:r>
              <a:rPr lang="de-CH" dirty="0">
                <a:solidFill>
                  <a:schemeClr val="bg1"/>
                </a:solidFill>
              </a:rPr>
              <a:t> CIVILE</a:t>
            </a:r>
          </a:p>
          <a:p>
            <a:r>
              <a:rPr lang="de-CH" dirty="0" err="1">
                <a:solidFill>
                  <a:schemeClr val="bg1"/>
                </a:solidFill>
              </a:rPr>
              <a:t>Inverno</a:t>
            </a:r>
            <a:r>
              <a:rPr lang="de-CH" dirty="0">
                <a:solidFill>
                  <a:schemeClr val="bg1"/>
                </a:solidFill>
              </a:rPr>
              <a:t> 1939: </a:t>
            </a:r>
            <a:r>
              <a:rPr lang="de-CH" dirty="0" err="1">
                <a:solidFill>
                  <a:schemeClr val="bg1"/>
                </a:solidFill>
              </a:rPr>
              <a:t>inauguarzione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aeroporto</a:t>
            </a:r>
            <a:r>
              <a:rPr lang="de-CH" dirty="0">
                <a:solidFill>
                  <a:schemeClr val="bg1"/>
                </a:solidFill>
              </a:rPr>
              <a:t> MILITARE 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36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C3755-5E68-14CD-318C-5D578D8BB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0186F-A469-FEB6-18AE-C6B08A2BE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D1A8BB-7BF2-F31D-54BD-87EE6F712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beyond horizons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013301-FD33-A971-F4CA-D435DC62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6</a:t>
            </a:fld>
            <a:endParaRPr lang="en-GB" noProof="0"/>
          </a:p>
        </p:txBody>
      </p:sp>
      <p:sp>
        <p:nvSpPr>
          <p:cNvPr id="6" name="AutoShape 2" descr="Aeroporto di Locarno - Wikipedia">
            <a:extLst>
              <a:ext uri="{FF2B5EF4-FFF2-40B4-BE49-F238E27FC236}">
                <a16:creationId xmlns:a16="http://schemas.microsoft.com/office/drawing/2014/main" id="{755FF07D-53E6-A1CE-4E48-E165603248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0" name="Picture 4" descr="Storia">
            <a:extLst>
              <a:ext uri="{FF2B5EF4-FFF2-40B4-BE49-F238E27FC236}">
                <a16:creationId xmlns:a16="http://schemas.microsoft.com/office/drawing/2014/main" id="{3CBF0B02-8E42-D143-DC2B-05221F4D7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868" y="3826396"/>
            <a:ext cx="3582070" cy="238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4E6F1E2B-FB2A-AD53-B3AD-FF66ECDA3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600774"/>
            <a:ext cx="3937057" cy="281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paginato n.6 Il nuovo aeroporto.indd">
            <a:extLst>
              <a:ext uri="{FF2B5EF4-FFF2-40B4-BE49-F238E27FC236}">
                <a16:creationId xmlns:a16="http://schemas.microsoft.com/office/drawing/2014/main" id="{926DF4E3-D93F-EF8F-4805-B5D798855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386" y="570199"/>
            <a:ext cx="2384276" cy="425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87E7F7-5FBE-0717-DCFF-333DF3CA857B}"/>
              </a:ext>
            </a:extLst>
          </p:cNvPr>
          <p:cNvSpPr/>
          <p:nvPr/>
        </p:nvSpPr>
        <p:spPr>
          <a:xfrm>
            <a:off x="6528048" y="5038725"/>
            <a:ext cx="539453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bg1"/>
                </a:solidFill>
              </a:rPr>
              <a:t>1940: </a:t>
            </a:r>
            <a:r>
              <a:rPr lang="de-CH" dirty="0" err="1">
                <a:solidFill>
                  <a:schemeClr val="bg1"/>
                </a:solidFill>
              </a:rPr>
              <a:t>aeroporto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temporaneamente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utilizzato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dalla</a:t>
            </a:r>
            <a:r>
              <a:rPr lang="de-CH" dirty="0">
                <a:solidFill>
                  <a:schemeClr val="bg1"/>
                </a:solidFill>
              </a:rPr>
              <a:t> SWISSAIR per </a:t>
            </a:r>
            <a:r>
              <a:rPr lang="de-CH" dirty="0" err="1">
                <a:solidFill>
                  <a:schemeClr val="bg1"/>
                </a:solidFill>
              </a:rPr>
              <a:t>voli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verso</a:t>
            </a:r>
            <a:r>
              <a:rPr lang="de-CH" dirty="0">
                <a:solidFill>
                  <a:schemeClr val="bg1"/>
                </a:solidFill>
              </a:rPr>
              <a:t> ROMA e BARCELLONA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50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72204-19E5-5446-4341-9B255C559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6027C-D5B8-2D89-97AE-F9B52B5C9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/>
              <a:t>Aeroporti</a:t>
            </a:r>
            <a:r>
              <a:rPr lang="de-CH" dirty="0"/>
              <a:t> </a:t>
            </a:r>
            <a:r>
              <a:rPr lang="de-CH" dirty="0" err="1"/>
              <a:t>svizzeri</a:t>
            </a:r>
            <a:r>
              <a:rPr lang="de-CH" dirty="0"/>
              <a:t> – </a:t>
            </a:r>
            <a:r>
              <a:rPr lang="de-CH" dirty="0" err="1"/>
              <a:t>grandezza</a:t>
            </a:r>
            <a:r>
              <a:rPr lang="de-CH" dirty="0"/>
              <a:t>:</a:t>
            </a:r>
          </a:p>
          <a:p>
            <a:endParaRPr lang="de-CH" dirty="0"/>
          </a:p>
          <a:p>
            <a:pPr marL="457200" indent="-457200">
              <a:buAutoNum type="arabicPeriod"/>
            </a:pPr>
            <a:r>
              <a:rPr lang="de-CH" dirty="0"/>
              <a:t>Aeroporto di </a:t>
            </a:r>
            <a:r>
              <a:rPr lang="de-CH" dirty="0" err="1"/>
              <a:t>Zurigo</a:t>
            </a:r>
            <a:endParaRPr lang="de-CH" dirty="0"/>
          </a:p>
          <a:p>
            <a:pPr marL="457200" indent="-457200">
              <a:buAutoNum type="arabicPeriod"/>
            </a:pPr>
            <a:r>
              <a:rPr lang="de-CH" dirty="0"/>
              <a:t>Aeroporto di Ginevra</a:t>
            </a:r>
          </a:p>
          <a:p>
            <a:pPr marL="457200" indent="-457200">
              <a:buAutoNum type="arabicPeriod"/>
            </a:pPr>
            <a:r>
              <a:rPr lang="de-CH" dirty="0"/>
              <a:t>Aeroporto di Locarno</a:t>
            </a:r>
          </a:p>
          <a:p>
            <a:pPr marL="457200" indent="-457200">
              <a:buAutoNum type="arabicPeriod"/>
            </a:pPr>
            <a:r>
              <a:rPr lang="de-CH" dirty="0"/>
              <a:t>…</a:t>
            </a:r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Aeroporto di Locarno è </a:t>
            </a:r>
            <a:r>
              <a:rPr lang="de-CH" dirty="0" err="1"/>
              <a:t>diviso</a:t>
            </a:r>
            <a:r>
              <a:rPr lang="de-CH" dirty="0"/>
              <a:t> in 2 </a:t>
            </a:r>
            <a:r>
              <a:rPr lang="de-CH" dirty="0" err="1"/>
              <a:t>parti</a:t>
            </a:r>
            <a:r>
              <a:rPr lang="de-CH" dirty="0"/>
              <a:t>:</a:t>
            </a:r>
          </a:p>
          <a:p>
            <a:pPr marL="342900" indent="-342900">
              <a:buFontTx/>
              <a:buChar char="-"/>
            </a:pPr>
            <a:r>
              <a:rPr lang="de-CH" dirty="0"/>
              <a:t>Aeroporto CIVILE</a:t>
            </a:r>
          </a:p>
          <a:p>
            <a:pPr marL="342900" indent="-342900">
              <a:buFontTx/>
              <a:buChar char="-"/>
            </a:pPr>
            <a:r>
              <a:rPr lang="de-CH" dirty="0"/>
              <a:t>Aeroporto MILITARE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730224-EA32-E841-7695-21450B22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beyond horizons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3F4F5-AC16-4DEB-750A-7B727A5D5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7</a:t>
            </a:fld>
            <a:endParaRPr lang="en-GB" noProof="0"/>
          </a:p>
        </p:txBody>
      </p:sp>
      <p:pic>
        <p:nvPicPr>
          <p:cNvPr id="5122" name="Picture 2" descr="Base aerea Locarno">
            <a:extLst>
              <a:ext uri="{FF2B5EF4-FFF2-40B4-BE49-F238E27FC236}">
                <a16:creationId xmlns:a16="http://schemas.microsoft.com/office/drawing/2014/main" id="{5A3AD1BF-9A60-215B-C856-7D5630BCA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00"/>
          <a:stretch>
            <a:fillRect/>
          </a:stretch>
        </p:blipFill>
        <p:spPr bwMode="auto">
          <a:xfrm>
            <a:off x="6312024" y="4281413"/>
            <a:ext cx="511602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eroporto di Locarno, 'i progetti al più tardi nel 2023' | laRegione.ch">
            <a:extLst>
              <a:ext uri="{FF2B5EF4-FFF2-40B4-BE49-F238E27FC236}">
                <a16:creationId xmlns:a16="http://schemas.microsoft.com/office/drawing/2014/main" id="{82FCF6D9-F59A-4D0E-E499-40749FA79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390" y="1127597"/>
            <a:ext cx="5273051" cy="27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38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C2D5D-2680-D370-F68B-B22AC337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1E28D-AC8F-CBCB-3485-D4B8985C6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3 </a:t>
            </a:r>
            <a:r>
              <a:rPr lang="de-CH" dirty="0" err="1"/>
              <a:t>piste</a:t>
            </a:r>
            <a:r>
              <a:rPr lang="de-CH" dirty="0"/>
              <a:t> parallele:</a:t>
            </a:r>
          </a:p>
          <a:p>
            <a:pPr marL="342900" indent="-342900">
              <a:buFontTx/>
              <a:buChar char="-"/>
            </a:pPr>
            <a:r>
              <a:rPr lang="de-CH" dirty="0"/>
              <a:t>2 </a:t>
            </a:r>
            <a:r>
              <a:rPr lang="de-CH" dirty="0" err="1"/>
              <a:t>piste</a:t>
            </a:r>
            <a:r>
              <a:rPr lang="de-CH" dirty="0"/>
              <a:t> in </a:t>
            </a:r>
            <a:r>
              <a:rPr lang="de-CH" dirty="0" err="1"/>
              <a:t>erba</a:t>
            </a:r>
            <a:endParaRPr lang="de-CH" dirty="0"/>
          </a:p>
          <a:p>
            <a:pPr marL="342900" indent="-342900">
              <a:buFontTx/>
              <a:buChar char="-"/>
            </a:pPr>
            <a:r>
              <a:rPr lang="de-CH" dirty="0"/>
              <a:t>1 </a:t>
            </a:r>
            <a:r>
              <a:rPr lang="de-CH" dirty="0" err="1"/>
              <a:t>pista</a:t>
            </a:r>
            <a:r>
              <a:rPr lang="de-CH" dirty="0"/>
              <a:t> in </a:t>
            </a:r>
            <a:r>
              <a:rPr lang="de-CH" dirty="0" err="1"/>
              <a:t>asfalto</a:t>
            </a:r>
            <a:endParaRPr lang="de-CH" dirty="0"/>
          </a:p>
          <a:p>
            <a:pPr marL="342900" indent="-342900">
              <a:buFontTx/>
              <a:buChar char="-"/>
            </a:pPr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r>
              <a:rPr lang="de-CH" dirty="0" err="1"/>
              <a:t>L’aeroporto</a:t>
            </a:r>
            <a:r>
              <a:rPr lang="de-CH" dirty="0"/>
              <a:t> di </a:t>
            </a:r>
            <a:r>
              <a:rPr lang="de-CH" dirty="0" err="1"/>
              <a:t>Zurigo</a:t>
            </a:r>
            <a:r>
              <a:rPr lang="de-CH" dirty="0"/>
              <a:t> e </a:t>
            </a:r>
            <a:r>
              <a:rPr lang="de-CH" dirty="0" err="1"/>
              <a:t>l’aeroporto</a:t>
            </a:r>
            <a:r>
              <a:rPr lang="de-CH" dirty="0"/>
              <a:t> di Locarno </a:t>
            </a:r>
            <a:r>
              <a:rPr lang="de-CH" dirty="0" err="1"/>
              <a:t>sono</a:t>
            </a:r>
            <a:r>
              <a:rPr lang="de-CH" dirty="0"/>
              <a:t> </a:t>
            </a:r>
            <a:r>
              <a:rPr lang="de-CH" dirty="0" err="1"/>
              <a:t>gli</a:t>
            </a:r>
            <a:r>
              <a:rPr lang="de-CH" dirty="0"/>
              <a:t> </a:t>
            </a:r>
            <a:r>
              <a:rPr lang="de-CH" dirty="0" err="1"/>
              <a:t>unici</a:t>
            </a:r>
            <a:r>
              <a:rPr lang="de-CH" dirty="0"/>
              <a:t> </a:t>
            </a:r>
            <a:r>
              <a:rPr lang="de-CH" dirty="0" err="1"/>
              <a:t>aeroporti</a:t>
            </a:r>
            <a:r>
              <a:rPr lang="de-CH" dirty="0"/>
              <a:t> </a:t>
            </a:r>
            <a:r>
              <a:rPr lang="de-CH" dirty="0" err="1"/>
              <a:t>svizzeri</a:t>
            </a:r>
            <a:r>
              <a:rPr lang="de-CH" dirty="0"/>
              <a:t> </a:t>
            </a:r>
            <a:r>
              <a:rPr lang="de-CH" dirty="0" err="1"/>
              <a:t>che</a:t>
            </a:r>
            <a:r>
              <a:rPr lang="de-CH" dirty="0"/>
              <a:t> </a:t>
            </a:r>
            <a:r>
              <a:rPr lang="de-CH" dirty="0" err="1"/>
              <a:t>hanno</a:t>
            </a:r>
            <a:r>
              <a:rPr lang="de-CH" dirty="0"/>
              <a:t> 3 </a:t>
            </a:r>
            <a:r>
              <a:rPr lang="de-CH" dirty="0" err="1"/>
              <a:t>piste</a:t>
            </a:r>
            <a:r>
              <a:rPr lang="de-CH" dirty="0"/>
              <a:t>. </a:t>
            </a:r>
            <a:r>
              <a:rPr lang="de-CH" dirty="0" err="1"/>
              <a:t>Gli</a:t>
            </a:r>
            <a:r>
              <a:rPr lang="de-CH" dirty="0"/>
              <a:t> </a:t>
            </a:r>
            <a:r>
              <a:rPr lang="de-CH" dirty="0" err="1"/>
              <a:t>altri</a:t>
            </a:r>
            <a:r>
              <a:rPr lang="de-CH" dirty="0"/>
              <a:t> </a:t>
            </a:r>
            <a:r>
              <a:rPr lang="de-CH" dirty="0" err="1"/>
              <a:t>aeroporti</a:t>
            </a:r>
            <a:r>
              <a:rPr lang="de-CH" dirty="0"/>
              <a:t> </a:t>
            </a:r>
            <a:r>
              <a:rPr lang="de-CH" dirty="0" err="1"/>
              <a:t>svizzeri</a:t>
            </a:r>
            <a:r>
              <a:rPr lang="de-CH" dirty="0"/>
              <a:t> </a:t>
            </a:r>
            <a:r>
              <a:rPr lang="de-CH" dirty="0" err="1"/>
              <a:t>hanno</a:t>
            </a:r>
            <a:r>
              <a:rPr lang="de-CH" dirty="0"/>
              <a:t> 2 </a:t>
            </a:r>
            <a:r>
              <a:rPr lang="de-CH" dirty="0" err="1"/>
              <a:t>piste</a:t>
            </a:r>
            <a:r>
              <a:rPr lang="de-CH" dirty="0"/>
              <a:t> o </a:t>
            </a:r>
            <a:r>
              <a:rPr lang="de-CH" dirty="0" err="1"/>
              <a:t>una</a:t>
            </a:r>
            <a:r>
              <a:rPr lang="de-CH" dirty="0"/>
              <a:t> </a:t>
            </a:r>
            <a:r>
              <a:rPr lang="de-CH" dirty="0" err="1"/>
              <a:t>sola</a:t>
            </a:r>
            <a:r>
              <a:rPr lang="de-CH" dirty="0"/>
              <a:t> </a:t>
            </a:r>
            <a:r>
              <a:rPr lang="de-CH" dirty="0" err="1"/>
              <a:t>pista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CD2D59-5DAE-68B8-AD3A-DCCA78594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beyond horizons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413830-09B7-C5FE-82B7-211F137F6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8</a:t>
            </a:fld>
            <a:endParaRPr lang="en-GB" noProof="0"/>
          </a:p>
        </p:txBody>
      </p:sp>
      <p:pic>
        <p:nvPicPr>
          <p:cNvPr id="6146" name="Picture 2" descr="Aeroporto di Locarno, l'Alba trova preziosi alleati | laRegione.ch">
            <a:extLst>
              <a:ext uri="{FF2B5EF4-FFF2-40B4-BE49-F238E27FC236}">
                <a16:creationId xmlns:a16="http://schemas.microsoft.com/office/drawing/2014/main" id="{58696D9D-D77B-71B7-7C39-BA2926543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916" y="1294864"/>
            <a:ext cx="5214519" cy="273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93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FDB44-1B74-492D-B735-BB7F07748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5D7E3-F489-15E6-1FC1-E4F44CD36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ATTIVITÀ DELL’AEROPORTO – PARTE CIVILE</a:t>
            </a:r>
          </a:p>
          <a:p>
            <a:endParaRPr lang="de-CH" dirty="0"/>
          </a:p>
          <a:p>
            <a:endParaRPr lang="de-CH" dirty="0"/>
          </a:p>
          <a:p>
            <a:pPr marL="457200" indent="-457200">
              <a:buAutoNum type="arabicPeriod"/>
            </a:pPr>
            <a:r>
              <a:rPr lang="de-CH" dirty="0" err="1"/>
              <a:t>Aelo</a:t>
            </a:r>
            <a:r>
              <a:rPr lang="de-CH" dirty="0"/>
              <a:t> Swiss Academy</a:t>
            </a:r>
          </a:p>
          <a:p>
            <a:pPr marL="457200" indent="-457200">
              <a:buAutoNum type="arabicPeriod"/>
            </a:pPr>
            <a:r>
              <a:rPr lang="de-CH" dirty="0"/>
              <a:t>Swiss </a:t>
            </a:r>
            <a:r>
              <a:rPr lang="de-CH" dirty="0" err="1"/>
              <a:t>Helicopter</a:t>
            </a:r>
            <a:endParaRPr lang="de-CH" dirty="0"/>
          </a:p>
          <a:p>
            <a:pPr marL="457200" indent="-457200">
              <a:buAutoNum type="arabicPeriod"/>
            </a:pPr>
            <a:r>
              <a:rPr lang="de-CH" dirty="0" err="1"/>
              <a:t>Eliticino</a:t>
            </a:r>
            <a:r>
              <a:rPr lang="de-CH" dirty="0"/>
              <a:t> </a:t>
            </a:r>
            <a:r>
              <a:rPr lang="de-CH" dirty="0" err="1"/>
              <a:t>Tarmac</a:t>
            </a:r>
            <a:endParaRPr lang="de-CH" dirty="0"/>
          </a:p>
          <a:p>
            <a:pPr marL="457200" indent="-457200">
              <a:buAutoNum type="arabicPeriod"/>
            </a:pPr>
            <a:r>
              <a:rPr lang="de-CH" dirty="0" err="1"/>
              <a:t>Paracentro</a:t>
            </a:r>
            <a:endParaRPr lang="de-CH" dirty="0"/>
          </a:p>
          <a:p>
            <a:pPr marL="457200" indent="-457200">
              <a:buAutoNum type="arabicPeriod"/>
            </a:pPr>
            <a:r>
              <a:rPr lang="de-CH" dirty="0"/>
              <a:t>REGA</a:t>
            </a:r>
          </a:p>
          <a:p>
            <a:pPr marL="457200" indent="-457200">
              <a:buAutoNum type="arabicPeriod"/>
            </a:pPr>
            <a:r>
              <a:rPr lang="de-CH" dirty="0"/>
              <a:t>GVVT – </a:t>
            </a:r>
            <a:r>
              <a:rPr lang="de-CH" dirty="0" err="1"/>
              <a:t>Gruppo</a:t>
            </a:r>
            <a:r>
              <a:rPr lang="de-CH" dirty="0"/>
              <a:t> </a:t>
            </a:r>
            <a:r>
              <a:rPr lang="de-CH" dirty="0" err="1"/>
              <a:t>Volo</a:t>
            </a:r>
            <a:r>
              <a:rPr lang="de-CH" dirty="0"/>
              <a:t> a Vela Ticino</a:t>
            </a:r>
          </a:p>
          <a:p>
            <a:pPr marL="457200" indent="-457200">
              <a:buAutoNum type="arabicPeriod"/>
            </a:pPr>
            <a:r>
              <a:rPr lang="de-CH" dirty="0"/>
              <a:t>…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312831-4AC1-34F3-EC1C-253105C6F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beyond horizons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BD5C08-6D61-C894-DE9B-EF3C6D17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71944810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Skyguide">
      <a:dk1>
        <a:sysClr val="windowText" lastClr="000000"/>
      </a:dk1>
      <a:lt1>
        <a:sysClr val="window" lastClr="FFFFFF"/>
      </a:lt1>
      <a:dk2>
        <a:srgbClr val="333333"/>
      </a:dk2>
      <a:lt2>
        <a:srgbClr val="DADADA"/>
      </a:lt2>
      <a:accent1>
        <a:srgbClr val="1E283C"/>
      </a:accent1>
      <a:accent2>
        <a:srgbClr val="A0BEE6"/>
      </a:accent2>
      <a:accent3>
        <a:srgbClr val="2850A0"/>
      </a:accent3>
      <a:accent4>
        <a:srgbClr val="DCC87D"/>
      </a:accent4>
      <a:accent5>
        <a:srgbClr val="46919B"/>
      </a:accent5>
      <a:accent6>
        <a:srgbClr val="B22552"/>
      </a:accent6>
      <a:hlink>
        <a:srgbClr val="000000"/>
      </a:hlink>
      <a:folHlink>
        <a:srgbClr val="000000"/>
      </a:folHlink>
    </a:clrScheme>
    <a:fontScheme name="Skyguide">
      <a:majorFont>
        <a:latin typeface="TT Interphases DemiBold"/>
        <a:ea typeface=""/>
        <a:cs typeface=""/>
      </a:majorFont>
      <a:minorFont>
        <a:latin typeface="TT Interphas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sz="1600" dirty="0"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800" smtClean="0">
            <a:solidFill>
              <a:schemeClr val="accent3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59671DF0-C049-4BF8-8EDB-880C8618687D}" vid="{3F62D074-FB52-4C0D-AC71-2FD51A7E0803}"/>
    </a:ext>
  </a:extLst>
</a:theme>
</file>

<file path=ppt/theme/theme2.xml><?xml version="1.0" encoding="utf-8"?>
<a:theme xmlns:a="http://schemas.openxmlformats.org/drawingml/2006/main" name="Office Theme">
  <a:themeElements>
    <a:clrScheme name="Skyguide">
      <a:dk1>
        <a:sysClr val="windowText" lastClr="000000"/>
      </a:dk1>
      <a:lt1>
        <a:sysClr val="window" lastClr="FFFFFF"/>
      </a:lt1>
      <a:dk2>
        <a:srgbClr val="1A1A1A"/>
      </a:dk2>
      <a:lt2>
        <a:srgbClr val="DADADA"/>
      </a:lt2>
      <a:accent1>
        <a:srgbClr val="1E283C"/>
      </a:accent1>
      <a:accent2>
        <a:srgbClr val="2850A0"/>
      </a:accent2>
      <a:accent3>
        <a:srgbClr val="A0BEE6"/>
      </a:accent3>
      <a:accent4>
        <a:srgbClr val="AA0A5A"/>
      </a:accent4>
      <a:accent5>
        <a:srgbClr val="DCC87D"/>
      </a:accent5>
      <a:accent6>
        <a:srgbClr val="46919B"/>
      </a:accent6>
      <a:hlink>
        <a:srgbClr val="000000"/>
      </a:hlink>
      <a:folHlink>
        <a:srgbClr val="000000"/>
      </a:folHlink>
    </a:clrScheme>
    <a:fontScheme name="Skyguide">
      <a:majorFont>
        <a:latin typeface="TT Interphases DemiBold"/>
        <a:ea typeface=""/>
        <a:cs typeface=""/>
      </a:majorFont>
      <a:minorFont>
        <a:latin typeface="TT Interphas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kyguide">
      <a:dk1>
        <a:sysClr val="windowText" lastClr="000000"/>
      </a:dk1>
      <a:lt1>
        <a:sysClr val="window" lastClr="FFFFFF"/>
      </a:lt1>
      <a:dk2>
        <a:srgbClr val="1A1A1A"/>
      </a:dk2>
      <a:lt2>
        <a:srgbClr val="DADADA"/>
      </a:lt2>
      <a:accent1>
        <a:srgbClr val="1E283C"/>
      </a:accent1>
      <a:accent2>
        <a:srgbClr val="2850A0"/>
      </a:accent2>
      <a:accent3>
        <a:srgbClr val="A0BEE6"/>
      </a:accent3>
      <a:accent4>
        <a:srgbClr val="AA0A5A"/>
      </a:accent4>
      <a:accent5>
        <a:srgbClr val="DCC87D"/>
      </a:accent5>
      <a:accent6>
        <a:srgbClr val="46919B"/>
      </a:accent6>
      <a:hlink>
        <a:srgbClr val="000000"/>
      </a:hlink>
      <a:folHlink>
        <a:srgbClr val="000000"/>
      </a:folHlink>
    </a:clrScheme>
    <a:fontScheme name="Skyguide">
      <a:majorFont>
        <a:latin typeface="TT Interphases DemiBold"/>
        <a:ea typeface=""/>
        <a:cs typeface=""/>
      </a:majorFont>
      <a:minorFont>
        <a:latin typeface="TT Interphas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24777f-78b6-4f3c-a73a-d5fa08e4d537" xsi:nil="true"/>
    <lcf76f155ced4ddcb4097134ff3c332f xmlns="c9077d15-72ed-4fec-bcfe-3472729e919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594130A2AF244FBF3F304D904ED593" ma:contentTypeVersion="16" ma:contentTypeDescription="Ein neues Dokument erstellen." ma:contentTypeScope="" ma:versionID="4d421d3fbdad61d2657cfee612992f01">
  <xsd:schema xmlns:xsd="http://www.w3.org/2001/XMLSchema" xmlns:xs="http://www.w3.org/2001/XMLSchema" xmlns:p="http://schemas.microsoft.com/office/2006/metadata/properties" xmlns:ns2="c9077d15-72ed-4fec-bcfe-3472729e9195" xmlns:ns3="bc24777f-78b6-4f3c-a73a-d5fa08e4d537" targetNamespace="http://schemas.microsoft.com/office/2006/metadata/properties" ma:root="true" ma:fieldsID="f187d31715227b175495061eefda1085" ns2:_="" ns3:_="">
    <xsd:import namespace="c9077d15-72ed-4fec-bcfe-3472729e9195"/>
    <xsd:import namespace="bc24777f-78b6-4f3c-a73a-d5fa08e4d5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77d15-72ed-4fec-bcfe-3472729e91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7fbe3b91-0d7a-4fca-85de-75d49bc052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4777f-78b6-4f3c-a73a-d5fa08e4d537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23888c3-3691-4ee2-9093-74875a1c94d8}" ma:internalName="TaxCatchAll" ma:showField="CatchAllData" ma:web="bc24777f-78b6-4f3c-a73a-d5fa08e4d5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42019B-E1B5-457B-98E8-47AD89112FE6}">
  <ds:schemaRefs>
    <ds:schemaRef ds:uri="bc24777f-78b6-4f3c-a73a-d5fa08e4d537"/>
    <ds:schemaRef ds:uri="c9077d15-72ed-4fec-bcfe-3472729e9195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495987A-64A3-42CB-9BCC-B956FAB861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077d15-72ed-4fec-bcfe-3472729e9195"/>
    <ds:schemaRef ds:uri="bc24777f-78b6-4f3c-a73a-d5fa08e4d5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E1A11D-DC0E-4F46-BDCC-555E66070C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106</TotalTime>
  <Words>460</Words>
  <Application>Microsoft Macintosh PowerPoint</Application>
  <PresentationFormat>Widescreen</PresentationFormat>
  <Paragraphs>154</Paragraphs>
  <Slides>19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TT Interphases</vt:lpstr>
      <vt:lpstr>TT Interphases DemiBold</vt:lpstr>
      <vt:lpstr>Benutzerdefiniertes Design</vt:lpstr>
      <vt:lpstr>Aeroporto  di Locarno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skyguide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Lunardi Marco</dc:creator>
  <cp:lastModifiedBy>Pordenone Gian Franco</cp:lastModifiedBy>
  <cp:revision>2</cp:revision>
  <cp:lastPrinted>2018-09-06T06:44:02Z</cp:lastPrinted>
  <dcterms:created xsi:type="dcterms:W3CDTF">2025-09-26T10:23:49Z</dcterms:created>
  <dcterms:modified xsi:type="dcterms:W3CDTF">2025-10-14T10:41:09Z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0x0101000E594130A2AF244FBF3F304D904ED593</vt:lpwstr>
  </property>
  <property fmtid="{D5CDD505-2E9C-101B-9397-08002B2CF9AE}" pid="3" name="MediaServiceImageTags">
    <vt:lpwstr/>
  </property>
</Properties>
</file>